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49" r:id="rId1"/>
  </p:sldMasterIdLst>
  <p:sldIdLst>
    <p:sldId id="287" r:id="rId2"/>
    <p:sldId id="371" r:id="rId3"/>
    <p:sldId id="378" r:id="rId4"/>
    <p:sldId id="380" r:id="rId5"/>
    <p:sldId id="388" r:id="rId6"/>
    <p:sldId id="389" r:id="rId7"/>
    <p:sldId id="361" r:id="rId8"/>
    <p:sldId id="390" r:id="rId9"/>
    <p:sldId id="392" r:id="rId10"/>
    <p:sldId id="391" r:id="rId11"/>
    <p:sldId id="383" r:id="rId12"/>
    <p:sldId id="386" r:id="rId13"/>
    <p:sldId id="385" r:id="rId14"/>
    <p:sldId id="3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3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1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4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3DE1270-7657-4799-9E74-0A770DAD87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04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  <p:sldLayoutId id="2147485461" r:id="rId12"/>
    <p:sldLayoutId id="2147485462" r:id="rId13"/>
    <p:sldLayoutId id="214748546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898F-99E0-0E17-E523-EE1589B2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>
                <a:latin typeface="Aptos Narrow" panose="020B0004020202020204" pitchFamily="34" charset="0"/>
              </a:rPr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7AB7D-3C8E-B47C-9DFE-AC74F9C5F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Arial Narrow" panose="020B0606020202030204" pitchFamily="34" charset="0"/>
              </a:rPr>
              <a:t>We would like to welcome all of our visitors here today. We hope your visit draws you closer to Jesus, your best friend.</a:t>
            </a:r>
          </a:p>
        </p:txBody>
      </p:sp>
    </p:spTree>
    <p:extLst>
      <p:ext uri="{BB962C8B-B14F-4D97-AF65-F5344CB8AC3E}">
        <p14:creationId xmlns:p14="http://schemas.microsoft.com/office/powerpoint/2010/main" val="16949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A44A-CD6B-254F-7C1D-EA4BA7DE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Helping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5171-E609-F1C1-12CE-104FD9AD8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See the green insert for how you can help.</a:t>
            </a:r>
          </a:p>
        </p:txBody>
      </p:sp>
    </p:spTree>
    <p:extLst>
      <p:ext uri="{BB962C8B-B14F-4D97-AF65-F5344CB8AC3E}">
        <p14:creationId xmlns:p14="http://schemas.microsoft.com/office/powerpoint/2010/main" val="20242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8143-8A7B-AD32-7A2A-F01EE3E3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Looking Ahead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945E15-814B-D989-5E28-DBDCBA94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Start marking your calendars now for upcoming church and school events.</a:t>
            </a:r>
          </a:p>
        </p:txBody>
      </p:sp>
    </p:spTree>
    <p:extLst>
      <p:ext uri="{BB962C8B-B14F-4D97-AF65-F5344CB8AC3E}">
        <p14:creationId xmlns:p14="http://schemas.microsoft.com/office/powerpoint/2010/main" val="3309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BF62-D5AC-797E-912D-3C8C288D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November</a:t>
            </a:r>
          </a:p>
        </p:txBody>
      </p:sp>
      <p:pic>
        <p:nvPicPr>
          <p:cNvPr id="3074" name="Picture 2" descr="Thanksgiving Program | Capitol Center Seventh-Day Adventist Church - YouTube">
            <a:extLst>
              <a:ext uri="{FF2B5EF4-FFF2-40B4-BE49-F238E27FC236}">
                <a16:creationId xmlns:a16="http://schemas.microsoft.com/office/drawing/2014/main" id="{318B2DB5-CE2D-4EB7-DFD9-809F43D0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8" y="2204890"/>
            <a:ext cx="4746752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l Church Thanksgiving Dinner | Monroe City First Church of God">
            <a:extLst>
              <a:ext uri="{FF2B5EF4-FFF2-40B4-BE49-F238E27FC236}">
                <a16:creationId xmlns:a16="http://schemas.microsoft.com/office/drawing/2014/main" id="{B71A0D3F-5E2E-B519-327A-08287ED1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74" y="3905780"/>
            <a:ext cx="6475031" cy="2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ECD47-147D-674C-2A20-0C34D76C4C49}"/>
              </a:ext>
            </a:extLst>
          </p:cNvPr>
          <p:cNvSpPr txBox="1"/>
          <p:nvPr/>
        </p:nvSpPr>
        <p:spPr>
          <a:xfrm>
            <a:off x="5444997" y="3155193"/>
            <a:ext cx="63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November 27</a:t>
            </a:r>
            <a:r>
              <a:rPr lang="en-US" sz="44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in BLC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116ED-A011-0A73-C5C5-0946C660540C}"/>
              </a:ext>
            </a:extLst>
          </p:cNvPr>
          <p:cNvSpPr txBox="1"/>
          <p:nvPr/>
        </p:nvSpPr>
        <p:spPr>
          <a:xfrm>
            <a:off x="1179258" y="4954304"/>
            <a:ext cx="4128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Nov. 22</a:t>
            </a:r>
          </a:p>
        </p:txBody>
      </p:sp>
    </p:spTree>
    <p:extLst>
      <p:ext uri="{BB962C8B-B14F-4D97-AF65-F5344CB8AC3E}">
        <p14:creationId xmlns:p14="http://schemas.microsoft.com/office/powerpoint/2010/main" val="14959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9FD6-1079-606A-25F0-A3A70362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55" y="534319"/>
            <a:ext cx="10571998" cy="970450"/>
          </a:xfrm>
        </p:spPr>
        <p:txBody>
          <a:bodyPr/>
          <a:lstStyle/>
          <a:p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December</a:t>
            </a:r>
          </a:p>
        </p:txBody>
      </p:sp>
      <p:sp>
        <p:nvSpPr>
          <p:cNvPr id="4" name="AutoShape 2" descr="Umpqua Valley Youth Orchestra">
            <a:extLst>
              <a:ext uri="{FF2B5EF4-FFF2-40B4-BE49-F238E27FC236}">
                <a16:creationId xmlns:a16="http://schemas.microsoft.com/office/drawing/2014/main" id="{C9490DA5-9DB9-D40F-60D1-D42ABAFB40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7843A-0526-5297-8570-B1AE18D2D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65" y="1393761"/>
            <a:ext cx="4153281" cy="2760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526049-9F14-838B-7F22-AEAB29F4FB9C}"/>
              </a:ext>
            </a:extLst>
          </p:cNvPr>
          <p:cNvSpPr txBox="1"/>
          <p:nvPr/>
        </p:nvSpPr>
        <p:spPr>
          <a:xfrm>
            <a:off x="-198120" y="2081348"/>
            <a:ext cx="3706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Umpqua Valley </a:t>
            </a:r>
          </a:p>
          <a:p>
            <a:pPr algn="ctr"/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Youth Orchestra Christmas Concert here on 12/4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6E8A5-3112-06F0-E8DB-FBBDC65D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472" y="343853"/>
            <a:ext cx="3810000" cy="381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95E233-75FE-44AD-ABDD-96F99D826758}"/>
              </a:ext>
            </a:extLst>
          </p:cNvPr>
          <p:cNvSpPr txBox="1"/>
          <p:nvPr/>
        </p:nvSpPr>
        <p:spPr>
          <a:xfrm>
            <a:off x="6248400" y="28298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Christmas Concert here on 12/13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E88F0E6-3DAE-B93E-D6CF-EF1FAAF3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16" y="4642675"/>
            <a:ext cx="4953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1F277D-C819-A26D-C815-BE41FCE01469}"/>
              </a:ext>
            </a:extLst>
          </p:cNvPr>
          <p:cNvSpPr txBox="1"/>
          <p:nvPr/>
        </p:nvSpPr>
        <p:spPr>
          <a:xfrm>
            <a:off x="8166091" y="4119455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 RCA on 12/18</a:t>
            </a:r>
          </a:p>
        </p:txBody>
      </p:sp>
      <p:pic>
        <p:nvPicPr>
          <p:cNvPr id="2056" name="Picture 8" descr="Posted on December 4, 2020 February 23, 2021 by Fanny Elise Lagarde | 9 mins read">
            <a:extLst>
              <a:ext uri="{FF2B5EF4-FFF2-40B4-BE49-F238E27FC236}">
                <a16:creationId xmlns:a16="http://schemas.microsoft.com/office/drawing/2014/main" id="{BA598C97-0384-995A-2206-8319EE29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5" y="4213061"/>
            <a:ext cx="3381756" cy="22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ADCBE6-CCAE-FF41-6107-AB77F5C71EE6}"/>
              </a:ext>
            </a:extLst>
          </p:cNvPr>
          <p:cNvSpPr txBox="1"/>
          <p:nvPr/>
        </p:nvSpPr>
        <p:spPr>
          <a:xfrm>
            <a:off x="-103557" y="6289692"/>
            <a:ext cx="588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Church Christmas Program 12/20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7C35D-2A0A-B1D8-C813-83E9DD72360D}"/>
              </a:ext>
            </a:extLst>
          </p:cNvPr>
          <p:cNvSpPr txBox="1"/>
          <p:nvPr/>
        </p:nvSpPr>
        <p:spPr>
          <a:xfrm>
            <a:off x="4079136" y="4381065"/>
            <a:ext cx="2578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Shore Acres Christmas Light tour 12/6</a:t>
            </a:r>
          </a:p>
        </p:txBody>
      </p:sp>
    </p:spTree>
    <p:extLst>
      <p:ext uri="{BB962C8B-B14F-4D97-AF65-F5344CB8AC3E}">
        <p14:creationId xmlns:p14="http://schemas.microsoft.com/office/powerpoint/2010/main" val="414632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F6F4-132E-678A-B6BD-865444FD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January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4FFE7A-10FB-02B0-7A5C-294125DEF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994277"/>
            <a:ext cx="6298873" cy="3601851"/>
          </a:xfrm>
        </p:spPr>
      </p:pic>
      <p:pic>
        <p:nvPicPr>
          <p:cNvPr id="1026" name="Picture 2" descr="HEALTH AND WELLNESS – American Christian Ministries">
            <a:extLst>
              <a:ext uri="{FF2B5EF4-FFF2-40B4-BE49-F238E27FC236}">
                <a16:creationId xmlns:a16="http://schemas.microsoft.com/office/drawing/2014/main" id="{02E1B4E3-B5D0-B40B-A7FD-5071CDD7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68" y="3685032"/>
            <a:ext cx="5640832" cy="31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1A16FC-314F-6B97-46F9-12A5B33BF24D}"/>
              </a:ext>
            </a:extLst>
          </p:cNvPr>
          <p:cNvSpPr txBox="1"/>
          <p:nvPr/>
        </p:nvSpPr>
        <p:spPr>
          <a:xfrm>
            <a:off x="9820656" y="3685032"/>
            <a:ext cx="237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January 22-24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56F14-3332-1FE0-B0B4-45DB546A733C}"/>
              </a:ext>
            </a:extLst>
          </p:cNvPr>
          <p:cNvSpPr txBox="1"/>
          <p:nvPr/>
        </p:nvSpPr>
        <p:spPr>
          <a:xfrm>
            <a:off x="7434072" y="2450592"/>
            <a:ext cx="3943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Happening Here!</a:t>
            </a:r>
          </a:p>
        </p:txBody>
      </p:sp>
    </p:spTree>
    <p:extLst>
      <p:ext uri="{BB962C8B-B14F-4D97-AF65-F5344CB8AC3E}">
        <p14:creationId xmlns:p14="http://schemas.microsoft.com/office/powerpoint/2010/main" val="14452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E39F-42D4-CC5C-D5F8-B81AF88B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578" y="269441"/>
            <a:ext cx="8722289" cy="1077229"/>
          </a:xfrm>
        </p:spPr>
        <p:txBody>
          <a:bodyPr>
            <a:noAutofit/>
          </a:bodyPr>
          <a:lstStyle/>
          <a:p>
            <a:r>
              <a:rPr lang="en-US" sz="6000" dirty="0"/>
              <a:t>Friday Night Fellowship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2E67-75B8-CC35-5C02-4C97065E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2052116"/>
            <a:ext cx="9169964" cy="399782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4800" dirty="0"/>
              <a:t>Fridays at 6:00, fellowship meal.  7:00 – The Days of Noah DVD series.  Consider joining us!</a:t>
            </a:r>
          </a:p>
        </p:txBody>
      </p:sp>
    </p:spTree>
    <p:extLst>
      <p:ext uri="{BB962C8B-B14F-4D97-AF65-F5344CB8AC3E}">
        <p14:creationId xmlns:p14="http://schemas.microsoft.com/office/powerpoint/2010/main" val="40345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2983-C21E-4019-07CE-491CF8DF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Oregon Women’s Retreat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D7B6-7627-D5B4-3A22-622F3A784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Oregon Women’s Retreat Nov 14-16.  See insert for details.</a:t>
            </a:r>
          </a:p>
        </p:txBody>
      </p:sp>
    </p:spTree>
    <p:extLst>
      <p:ext uri="{BB962C8B-B14F-4D97-AF65-F5344CB8AC3E}">
        <p14:creationId xmlns:p14="http://schemas.microsoft.com/office/powerpoint/2010/main" val="27330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1DB0-D50F-C43A-D0EB-B4E61CB5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Singing Band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17796-C9C1-D1E4-C057-808902996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Today following fellowship meal from 2:00-2:30 pm. </a:t>
            </a:r>
          </a:p>
        </p:txBody>
      </p:sp>
    </p:spTree>
    <p:extLst>
      <p:ext uri="{BB962C8B-B14F-4D97-AF65-F5344CB8AC3E}">
        <p14:creationId xmlns:p14="http://schemas.microsoft.com/office/powerpoint/2010/main" val="6864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E40FA-2F0A-673E-93E8-82E55A83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Gratitude Sabbath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1C650-8B8B-AB1E-325A-1D0EF5C9A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000" dirty="0"/>
              <a:t>On November 22</a:t>
            </a:r>
            <a:r>
              <a:rPr lang="en-US" sz="4000" baseline="30000" dirty="0"/>
              <a:t>nd,</a:t>
            </a:r>
            <a:r>
              <a:rPr lang="en-US" sz="4000" dirty="0"/>
              <a:t> we will have a special Thanksgiving service followed by a delicious Thanksgiving-themed meal in the BLC.  Invite your friends and neighbors.</a:t>
            </a:r>
          </a:p>
        </p:txBody>
      </p:sp>
    </p:spTree>
    <p:extLst>
      <p:ext uri="{BB962C8B-B14F-4D97-AF65-F5344CB8AC3E}">
        <p14:creationId xmlns:p14="http://schemas.microsoft.com/office/powerpoint/2010/main" val="8447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B587-1CAE-D44F-3480-6ADBDD3F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November Fall Food 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33C5D-CE88-FD5F-EC23-568CD8860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 for your generous donations to our Community Service Food Bank.  Keep it coming!</a:t>
            </a:r>
          </a:p>
        </p:txBody>
      </p:sp>
    </p:spTree>
    <p:extLst>
      <p:ext uri="{BB962C8B-B14F-4D97-AF65-F5344CB8AC3E}">
        <p14:creationId xmlns:p14="http://schemas.microsoft.com/office/powerpoint/2010/main" val="22488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4261-EDC5-2194-0B5A-C1682F96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6183" y="2966076"/>
            <a:ext cx="9613861" cy="15652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Our Sanctuary has a </a:t>
            </a:r>
            <a:br>
              <a:rPr lang="en-US" sz="4800" dirty="0"/>
            </a:br>
            <a:r>
              <a:rPr lang="en-US" sz="4800" dirty="0"/>
              <a:t>Hearing Loop System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1028" name="Picture 4" descr="Hearing Induction Loop Signs, large and small sizes">
            <a:extLst>
              <a:ext uri="{FF2B5EF4-FFF2-40B4-BE49-F238E27FC236}">
                <a16:creationId xmlns:a16="http://schemas.microsoft.com/office/drawing/2014/main" id="{9CCB21A4-F107-179D-58DF-B9FBF24B3D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0323" y="2532697"/>
            <a:ext cx="710635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2DED-8EE5-1125-7DCD-7F7CC684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Christmas Light – Shore Acres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52452-AFAE-D0E6-E97F-61F5A1AB0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Sign up now to join us for the Christmas light tour at Shore Acres.  See insert for details.</a:t>
            </a:r>
          </a:p>
        </p:txBody>
      </p:sp>
    </p:spTree>
    <p:extLst>
      <p:ext uri="{BB962C8B-B14F-4D97-AF65-F5344CB8AC3E}">
        <p14:creationId xmlns:p14="http://schemas.microsoft.com/office/powerpoint/2010/main" val="33721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B496-1C7A-D918-9944-63E73C45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Milo Academy Harvest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3269D-3438-5379-2E01-CF33692E0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Nov 22</a:t>
            </a:r>
            <a:r>
              <a:rPr lang="en-US" sz="5400" baseline="30000" dirty="0"/>
              <a:t>nd</a:t>
            </a:r>
            <a:r>
              <a:rPr lang="en-US" sz="5400" dirty="0"/>
              <a:t> at 6:00pm,.  Games, activities and food for sale. </a:t>
            </a:r>
          </a:p>
        </p:txBody>
      </p:sp>
    </p:spTree>
    <p:extLst>
      <p:ext uri="{BB962C8B-B14F-4D97-AF65-F5344CB8AC3E}">
        <p14:creationId xmlns:p14="http://schemas.microsoft.com/office/powerpoint/2010/main" val="19141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5089</TotalTime>
  <Words>247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ADLaM Display</vt:lpstr>
      <vt:lpstr>Aptos Narrow</vt:lpstr>
      <vt:lpstr>Arial Narrow</vt:lpstr>
      <vt:lpstr>Century Gothic</vt:lpstr>
      <vt:lpstr>Wingdings 2</vt:lpstr>
      <vt:lpstr>Quotable</vt:lpstr>
      <vt:lpstr>Welcome</vt:lpstr>
      <vt:lpstr>Friday Night Fellowship</vt:lpstr>
      <vt:lpstr>Oregon Women’s Retreat</vt:lpstr>
      <vt:lpstr>Singing Band </vt:lpstr>
      <vt:lpstr>Gratitude Sabbath</vt:lpstr>
      <vt:lpstr>November Fall Food Drive</vt:lpstr>
      <vt:lpstr>Our Sanctuary has a  Hearing Loop System </vt:lpstr>
      <vt:lpstr>Christmas Light – Shore Acres</vt:lpstr>
      <vt:lpstr>Milo Academy Harvest Party</vt:lpstr>
      <vt:lpstr>Helping Opportunity</vt:lpstr>
      <vt:lpstr>Looking Ahead</vt:lpstr>
      <vt:lpstr>November</vt:lpstr>
      <vt:lpstr>December</vt:lpstr>
      <vt:lpstr>January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Roseburg Better Life Seventh-day Adventist Church</dc:title>
  <dc:creator>Church Office</dc:creator>
  <cp:lastModifiedBy>Church Office</cp:lastModifiedBy>
  <cp:revision>9</cp:revision>
  <dcterms:created xsi:type="dcterms:W3CDTF">2023-11-02T22:12:20Z</dcterms:created>
  <dcterms:modified xsi:type="dcterms:W3CDTF">2025-11-07T17:39:48Z</dcterms:modified>
</cp:coreProperties>
</file>