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168.xml"/>
  <Override ContentType="application/vnd.openxmlformats-officedocument.presentationml.notesSlide+xml" PartName="/ppt/notesSlides/notesSlide125.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117.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133.xml"/>
  <Override ContentType="application/vnd.openxmlformats-officedocument.presentationml.notesSlide+xml" PartName="/ppt/notesSlides/notesSlide176.xml"/>
  <Override ContentType="application/vnd.openxmlformats-officedocument.presentationml.notesSlide+xml" PartName="/ppt/notesSlides/notesSlide109.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43.xml"/>
  <Override ContentType="application/vnd.openxmlformats-officedocument.presentationml.notesSlide+xml" PartName="/ppt/notesSlides/notesSlide151.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119.xml"/>
  <Override ContentType="application/vnd.openxmlformats-officedocument.presentationml.notesSlide+xml" PartName="/ppt/notesSlides/notesSlide81.xml"/>
  <Override ContentType="application/vnd.openxmlformats-officedocument.presentationml.notesSlide+xml" PartName="/ppt/notesSlides/notesSlide166.xml"/>
  <Override ContentType="application/vnd.openxmlformats-officedocument.presentationml.notesSlide+xml" PartName="/ppt/notesSlides/notesSlide182.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178.xml"/>
  <Override ContentType="application/vnd.openxmlformats-officedocument.presentationml.notesSlide+xml" PartName="/ppt/notesSlides/notesSlide26.xml"/>
  <Override ContentType="application/vnd.openxmlformats-officedocument.presentationml.notesSlide+xml" PartName="/ppt/notesSlides/notesSlide148.xml"/>
  <Override ContentType="application/vnd.openxmlformats-officedocument.presentationml.notesSlide+xml" PartName="/ppt/notesSlides/notesSlide39.xml"/>
  <Override ContentType="application/vnd.openxmlformats-officedocument.presentationml.notesSlide+xml" PartName="/ppt/notesSlides/notesSlide135.xml"/>
  <Override ContentType="application/vnd.openxmlformats-officedocument.presentationml.notesSlide+xml" PartName="/ppt/notesSlides/notesSlide137.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41.xml"/>
  <Override ContentType="application/vnd.openxmlformats-officedocument.presentationml.notesSlide+xml" PartName="/ppt/notesSlides/notesSlide153.xml"/>
  <Override ContentType="application/vnd.openxmlformats-officedocument.presentationml.notesSlide+xml" PartName="/ppt/notesSlides/notesSlide123.xml"/>
  <Override ContentType="application/vnd.openxmlformats-officedocument.presentationml.notesSlide+xml" PartName="/ppt/notesSlides/notesSlide110.xml"/>
  <Override ContentType="application/vnd.openxmlformats-officedocument.presentationml.notesSlide+xml" PartName="/ppt/notesSlides/notesSlide171.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138.xml"/>
  <Override ContentType="application/vnd.openxmlformats-officedocument.presentationml.notesSlide+xml" PartName="/ppt/notesSlides/notesSlide163.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12.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155.xml"/>
  <Override ContentType="application/vnd.openxmlformats-officedocument.presentationml.notesSlide+xml" PartName="/ppt/notesSlides/notesSlide180.xml"/>
  <Override ContentType="application/vnd.openxmlformats-officedocument.presentationml.notesSlide+xml" PartName="/ppt/notesSlides/notesSlide46.xml"/>
  <Override ContentType="application/vnd.openxmlformats-officedocument.presentationml.notesSlide+xml" PartName="/ppt/notesSlides/notesSlide172.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46.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120.xml"/>
  <Override ContentType="application/vnd.openxmlformats-officedocument.presentationml.notesSlide+xml" PartName="/ppt/notesSlides/notesSlide20.xml"/>
  <Override ContentType="application/vnd.openxmlformats-officedocument.presentationml.notesSlide+xml" PartName="/ppt/notesSlides/notesSlide129.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144.xml"/>
  <Override ContentType="application/vnd.openxmlformats-officedocument.presentationml.notesSlide+xml" PartName="/ppt/notesSlides/notesSlide48.xml"/>
  <Override ContentType="application/vnd.openxmlformats-officedocument.presentationml.notesSlide+xml" PartName="/ppt/notesSlides/notesSlide131.xml"/>
  <Override ContentType="application/vnd.openxmlformats-officedocument.presentationml.notesSlide+xml" PartName="/ppt/notesSlides/notesSlide127.xml"/>
  <Override ContentType="application/vnd.openxmlformats-officedocument.presentationml.notesSlide+xml" PartName="/ppt/notesSlides/notesSlide157.xml"/>
  <Override ContentType="application/vnd.openxmlformats-officedocument.presentationml.notesSlide+xml" PartName="/ppt/notesSlides/notesSlide114.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161.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174.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150.xml"/>
  <Override ContentType="application/vnd.openxmlformats-officedocument.presentationml.notesSlide+xml" PartName="/ppt/notesSlides/notesSlide142.xml"/>
  <Override ContentType="application/vnd.openxmlformats-officedocument.presentationml.notesSlide+xml" PartName="/ppt/notesSlides/notesSlide84.xml"/>
  <Override ContentType="application/vnd.openxmlformats-officedocument.presentationml.notesSlide+xml" PartName="/ppt/notesSlides/notesSlide116.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59.xml"/>
  <Override ContentType="application/vnd.openxmlformats-officedocument.presentationml.notesSlide+xml" PartName="/ppt/notesSlides/notesSlide124.xml"/>
  <Override ContentType="application/vnd.openxmlformats-officedocument.presentationml.notesSlide+xml" PartName="/ppt/notesSlides/notesSlide126.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169.xml"/>
  <Override ContentType="application/vnd.openxmlformats-officedocument.presentationml.notesSlide+xml" PartName="/ppt/notesSlides/notesSlide177.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108.xml"/>
  <Override ContentType="application/vnd.openxmlformats-officedocument.presentationml.notesSlide+xml" PartName="/ppt/notesSlides/notesSlide90.xml"/>
  <Override ContentType="application/vnd.openxmlformats-officedocument.presentationml.notesSlide+xml" PartName="/ppt/notesSlides/notesSlide1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60.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179.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152.xml"/>
  <Override ContentType="application/vnd.openxmlformats-officedocument.presentationml.notesSlide+xml" PartName="/ppt/notesSlides/notesSlide165.xml"/>
  <Override ContentType="application/vnd.openxmlformats-officedocument.presentationml.notesSlide+xml" PartName="/ppt/notesSlides/notesSlide122.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118.xml"/>
  <Override ContentType="application/vnd.openxmlformats-officedocument.presentationml.notesSlide+xml" PartName="/ppt/notesSlides/notesSlide74.xml"/>
  <Override ContentType="application/vnd.openxmlformats-officedocument.presentationml.notesSlide+xml" PartName="/ppt/notesSlides/notesSlide170.xml"/>
  <Override ContentType="application/vnd.openxmlformats-officedocument.presentationml.notesSlide+xml" PartName="/ppt/notesSlides/notesSlide167.xml"/>
  <Override ContentType="application/vnd.openxmlformats-officedocument.presentationml.notesSlide+xml" PartName="/ppt/notesSlides/notesSlide58.xml"/>
  <Override ContentType="application/vnd.openxmlformats-officedocument.presentationml.notesSlide+xml" PartName="/ppt/notesSlides/notesSlide140.xml"/>
  <Override ContentType="application/vnd.openxmlformats-officedocument.presentationml.notesSlide+xml" PartName="/ppt/notesSlides/notesSlide154.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136.xml"/>
  <Override ContentType="application/vnd.openxmlformats-officedocument.presentationml.notesSlide+xml" PartName="/ppt/notesSlides/notesSlide2.xml"/>
  <Override ContentType="application/vnd.openxmlformats-officedocument.presentationml.notesSlide+xml" PartName="/ppt/notesSlides/notesSlide149.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111.xml"/>
  <Override ContentType="application/vnd.openxmlformats-officedocument.presentationml.notesSlide+xml" PartName="/ppt/notesSlides/notesSlide139.xml"/>
  <Override ContentType="application/vnd.openxmlformats-officedocument.presentationml.notesSlide+xml" PartName="/ppt/notesSlides/notesSlide55.xml"/>
  <Override ContentType="application/vnd.openxmlformats-officedocument.presentationml.notesSlide+xml" PartName="/ppt/notesSlides/notesSlide156.xml"/>
  <Override ContentType="application/vnd.openxmlformats-officedocument.presentationml.notesSlide+xml" PartName="/ppt/notesSlides/notesSlide181.xml"/>
  <Override ContentType="application/vnd.openxmlformats-officedocument.presentationml.notesSlide+xml" PartName="/ppt/notesSlides/notesSlide12.xml"/>
  <Override ContentType="application/vnd.openxmlformats-officedocument.presentationml.notesSlide+xml" PartName="/ppt/notesSlides/notesSlide113.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1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30.xml"/>
  <Override ContentType="application/vnd.openxmlformats-officedocument.presentationml.notesSlide+xml" PartName="/ppt/notesSlides/notesSlide164.xml"/>
  <Override ContentType="application/vnd.openxmlformats-officedocument.presentationml.notesSlide+xml" PartName="/ppt/notesSlides/notesSlide38.xml"/>
  <Override ContentType="application/vnd.openxmlformats-officedocument.presentationml.notesSlide+xml" PartName="/ppt/notesSlides/notesSlide173.xml"/>
  <Override ContentType="application/vnd.openxmlformats-officedocument.presentationml.notesSlide+xml" PartName="/ppt/notesSlides/notesSlide64.xml"/>
  <Override ContentType="application/vnd.openxmlformats-officedocument.presentationml.notesSlide+xml" PartName="/ppt/notesSlides/notesSlide121.xml"/>
  <Override ContentType="application/vnd.openxmlformats-officedocument.presentationml.notesSlide+xml" PartName="/ppt/notesSlides/notesSlide6.xml"/>
  <Override ContentType="application/vnd.openxmlformats-officedocument.presentationml.notesSlide+xml" PartName="/ppt/notesSlides/notesSlide128.xml"/>
  <Override ContentType="application/vnd.openxmlformats-officedocument.presentationml.notesSlide+xml" PartName="/ppt/notesSlides/notesSlide79.xml"/>
  <Override ContentType="application/vnd.openxmlformats-officedocument.presentationml.notesSlide+xml" PartName="/ppt/notesSlides/notesSlide132.xml"/>
  <Override ContentType="application/vnd.openxmlformats-officedocument.presentationml.notesSlide+xml" PartName="/ppt/notesSlides/notesSlide162.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45.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115.xml"/>
  <Override ContentType="application/vnd.openxmlformats-officedocument.presentationml.notesSlide+xml" PartName="/ppt/notesSlides/notesSlide53.xml"/>
  <Override ContentType="application/vnd.openxmlformats-officedocument.presentationml.notesSlide+xml" PartName="/ppt/notesSlides/notesSlide158.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75.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1.xml"/>
  <Override ContentType="application/vnd.openxmlformats-officedocument.presentationml.slide+xml" PartName="/ppt/slides/slide164.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48.xml"/>
  <Override ContentType="application/vnd.openxmlformats-officedocument.presentationml.slide+xml" PartName="/ppt/slides/slide17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82.xml"/>
  <Override ContentType="application/vnd.openxmlformats-officedocument.presentationml.slide+xml" PartName="/ppt/slides/slide17.xml"/>
  <Override ContentType="application/vnd.openxmlformats-officedocument.presentationml.slide+xml" PartName="/ppt/slides/slide138.xml"/>
  <Override ContentType="application/vnd.openxmlformats-officedocument.presentationml.slide+xml" PartName="/ppt/slides/slide25.xml"/>
  <Override ContentType="application/vnd.openxmlformats-officedocument.presentationml.slide+xml" PartName="/ppt/slides/slide17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13.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156.xml"/>
  <Override ContentType="application/vnd.openxmlformats-officedocument.presentationml.slide+xml" PartName="/ppt/slides/slide170.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123.xml"/>
  <Override ContentType="application/vnd.openxmlformats-officedocument.presentationml.slide+xml" PartName="/ppt/slides/slide71.xml"/>
  <Override ContentType="application/vnd.openxmlformats-officedocument.presentationml.slide+xml" PartName="/ppt/slides/slide179.xml"/>
  <Override ContentType="application/vnd.openxmlformats-officedocument.presentationml.slide+xml" PartName="/ppt/slides/slide166.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36.xml"/>
  <Override ContentType="application/vnd.openxmlformats-officedocument.presentationml.slide+xml" PartName="/ppt/slides/slide154.xml"/>
  <Override ContentType="application/vnd.openxmlformats-officedocument.presentationml.slide+xml" PartName="/ppt/slides/slide10.xml"/>
  <Override ContentType="application/vnd.openxmlformats-officedocument.presentationml.slide+xml" PartName="/ppt/slides/slide111.xml"/>
  <Override ContentType="application/vnd.openxmlformats-officedocument.presentationml.slide+xml" PartName="/ppt/slides/slide53.xml"/>
  <Override ContentType="application/vnd.openxmlformats-officedocument.presentationml.slide+xml" PartName="/ppt/slides/slide141.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68.xml"/>
  <Override ContentType="application/vnd.openxmlformats-officedocument.presentationml.slide+xml" PartName="/ppt/slides/slide118.xml"/>
  <Override ContentType="application/vnd.openxmlformats-officedocument.presentationml.slide+xml" PartName="/ppt/slides/slide142.xml"/>
  <Override ContentType="application/vnd.openxmlformats-officedocument.presentationml.slide+xml" PartName="/ppt/slides/slide12.xml"/>
  <Override ContentType="application/vnd.openxmlformats-officedocument.presentationml.slide+xml" PartName="/ppt/slides/slide108.xml"/>
  <Override ContentType="application/vnd.openxmlformats-officedocument.presentationml.slide+xml" PartName="/ppt/slides/slide98.xml"/>
  <Override ContentType="application/vnd.openxmlformats-officedocument.presentationml.slide+xml" PartName="/ppt/slides/slide152.xml"/>
  <Override ContentType="application/vnd.openxmlformats-officedocument.presentationml.slide+xml" PartName="/ppt/slides/slide125.xml"/>
  <Override ContentType="application/vnd.openxmlformats-officedocument.presentationml.slide+xml" PartName="/ppt/slides/slide72.xml"/>
  <Override ContentType="application/vnd.openxmlformats-officedocument.presentationml.slide+xml" PartName="/ppt/slides/slide135.xml"/>
  <Override ContentType="application/vnd.openxmlformats-officedocument.presentationml.slide+xml" PartName="/ppt/slides/slide20.xml"/>
  <Override ContentType="application/vnd.openxmlformats-officedocument.presentationml.slide+xml" PartName="/ppt/slides/slide161.xml"/>
  <Override ContentType="application/vnd.openxmlformats-officedocument.presentationml.slide+xml" PartName="/ppt/slides/slide178.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129.xml"/>
  <Override ContentType="application/vnd.openxmlformats-officedocument.presentationml.slide+xml" PartName="/ppt/slides/slide63.xml"/>
  <Override ContentType="application/vnd.openxmlformats-officedocument.presentationml.slide+xml" PartName="/ppt/slides/slide131.xml"/>
  <Override ContentType="application/vnd.openxmlformats-officedocument.presentationml.slide+xml" PartName="/ppt/slides/slide159.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116.xml"/>
  <Override ContentType="application/vnd.openxmlformats-officedocument.presentationml.slide+xml" PartName="/ppt/slides/slide144.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133.xml"/>
  <Override ContentType="application/vnd.openxmlformats-officedocument.presentationml.slide+xml" PartName="/ppt/slides/slide91.xml"/>
  <Override ContentType="application/vnd.openxmlformats-officedocument.presentationml.slide+xml" PartName="/ppt/slides/slide114.xml"/>
  <Override ContentType="application/vnd.openxmlformats-officedocument.presentationml.slide+xml" PartName="/ppt/slides/slide163.xml"/>
  <Override ContentType="application/vnd.openxmlformats-officedocument.presentationml.slide+xml" PartName="/ppt/slides/slide31.xml"/>
  <Override ContentType="application/vnd.openxmlformats-officedocument.presentationml.slide+xml" PartName="/ppt/slides/slide127.xml"/>
  <Override ContentType="application/vnd.openxmlformats-officedocument.presentationml.slide+xml" PartName="/ppt/slides/slide146.xml"/>
  <Override ContentType="application/vnd.openxmlformats-officedocument.presentationml.slide+xml" PartName="/ppt/slides/slide150.xml"/>
  <Override ContentType="application/vnd.openxmlformats-officedocument.presentationml.slide+xml" PartName="/ppt/slides/slide120.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176.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180.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39.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12.xml"/>
  <Override ContentType="application/vnd.openxmlformats-officedocument.presentationml.slide+xml" PartName="/ppt/slides/slide95.xml"/>
  <Override ContentType="application/vnd.openxmlformats-officedocument.presentationml.slide+xml" PartName="/ppt/slides/slide155.xml"/>
  <Override ContentType="application/vnd.openxmlformats-officedocument.presentationml.slide+xml" PartName="/ppt/slides/slide69.xml"/>
  <Override ContentType="application/vnd.openxmlformats-officedocument.presentationml.slide+xml" PartName="/ppt/slides/slide181.xml"/>
  <Override ContentType="application/vnd.openxmlformats-officedocument.presentationml.slide+xml" PartName="/ppt/slides/slide85.xml"/>
  <Override ContentType="application/vnd.openxmlformats-officedocument.presentationml.slide+xml" PartName="/ppt/slides/slide157.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165.xml"/>
  <Override ContentType="application/vnd.openxmlformats-officedocument.presentationml.slide+xml" PartName="/ppt/slides/slide34.xml"/>
  <Override ContentType="application/vnd.openxmlformats-officedocument.presentationml.slide+xml" PartName="/ppt/slides/slide122.xml"/>
  <Override ContentType="application/vnd.openxmlformats-officedocument.presentationml.slide+xml" PartName="/ppt/slides/slide130.xml"/>
  <Override ContentType="application/vnd.openxmlformats-officedocument.presentationml.slide+xml" PartName="/ppt/slides/slide173.xml"/>
  <Override ContentType="application/vnd.openxmlformats-officedocument.presentationml.slide+xml" PartName="/ppt/slides/slide147.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40.xml"/>
  <Override ContentType="application/vnd.openxmlformats-officedocument.presentationml.slide+xml" PartName="/ppt/slides/slide11.xml"/>
  <Override ContentType="application/vnd.openxmlformats-officedocument.presentationml.slide+xml" PartName="/ppt/slides/slide137.xml"/>
  <Override ContentType="application/vnd.openxmlformats-officedocument.presentationml.slide+xml" PartName="/ppt/slides/slide110.xml"/>
  <Override ContentType="application/vnd.openxmlformats-officedocument.presentationml.slide+xml" PartName="/ppt/slides/slide153.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171.xml"/>
  <Override ContentType="application/vnd.openxmlformats-officedocument.presentationml.slide+xml" PartName="/ppt/slides/slide149.xml"/>
  <Override ContentType="application/vnd.openxmlformats-officedocument.presentationml.slide+xml" PartName="/ppt/slides/slide49.xml"/>
  <Override ContentType="application/vnd.openxmlformats-officedocument.presentationml.slide+xml" PartName="/ppt/slides/slide124.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167.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119.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169.xml"/>
  <Override ContentType="application/vnd.openxmlformats-officedocument.presentationml.slide+xml" PartName="/ppt/slides/slide30.xml"/>
  <Override ContentType="application/vnd.openxmlformats-officedocument.presentationml.slide+xml" PartName="/ppt/slides/slide126.xml"/>
  <Override ContentType="application/vnd.openxmlformats-officedocument.presentationml.slide+xml" PartName="/ppt/slides/slide151.xml"/>
  <Override ContentType="application/vnd.openxmlformats-officedocument.presentationml.slide+xml" PartName="/ppt/slides/slide177.xml"/>
  <Override ContentType="application/vnd.openxmlformats-officedocument.presentationml.slide+xml" PartName="/ppt/slides/slide109.xml"/>
  <Override ContentType="application/vnd.openxmlformats-officedocument.presentationml.slide+xml" PartName="/ppt/slides/slide134.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160.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143.xml"/>
  <Override ContentType="application/vnd.openxmlformats-officedocument.presentationml.slide+xml" PartName="/ppt/slides/slide117.xml"/>
  <Override ContentType="application/vnd.openxmlformats-officedocument.presentationml.slide+xml" PartName="/ppt/slides/slide145.xml"/>
  <Override ContentType="application/vnd.openxmlformats-officedocument.presentationml.slide+xml" PartName="/ppt/slides/slide132.xml"/>
  <Override ContentType="application/vnd.openxmlformats-officedocument.presentationml.slide+xml" PartName="/ppt/slides/slide162.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128.xml"/>
  <Override ContentType="application/vnd.openxmlformats-officedocument.presentationml.slide+xml" PartName="/ppt/slides/slide158.xml"/>
  <Override ContentType="application/vnd.openxmlformats-officedocument.presentationml.slide+xml" PartName="/ppt/slides/slide92.xml"/>
  <Override ContentType="application/vnd.openxmlformats-officedocument.presentationml.slide+xml" PartName="/ppt/slides/slide115.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2" r:id="rId92"/>
    <p:sldId id="343" r:id="rId93"/>
    <p:sldId id="344" r:id="rId94"/>
    <p:sldId id="345" r:id="rId95"/>
    <p:sldId id="346" r:id="rId96"/>
    <p:sldId id="347"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 id="361" r:id="rId111"/>
    <p:sldId id="362" r:id="rId112"/>
    <p:sldId id="363" r:id="rId113"/>
    <p:sldId id="364" r:id="rId114"/>
    <p:sldId id="365" r:id="rId115"/>
    <p:sldId id="366" r:id="rId116"/>
    <p:sldId id="367" r:id="rId117"/>
    <p:sldId id="368" r:id="rId118"/>
    <p:sldId id="369" r:id="rId119"/>
    <p:sldId id="370" r:id="rId120"/>
    <p:sldId id="371" r:id="rId121"/>
    <p:sldId id="372" r:id="rId122"/>
    <p:sldId id="373" r:id="rId123"/>
    <p:sldId id="374" r:id="rId124"/>
    <p:sldId id="375" r:id="rId125"/>
    <p:sldId id="376" r:id="rId126"/>
    <p:sldId id="377" r:id="rId127"/>
    <p:sldId id="378" r:id="rId128"/>
    <p:sldId id="379" r:id="rId129"/>
    <p:sldId id="380" r:id="rId130"/>
    <p:sldId id="381" r:id="rId131"/>
    <p:sldId id="382" r:id="rId132"/>
    <p:sldId id="383" r:id="rId133"/>
    <p:sldId id="384" r:id="rId134"/>
    <p:sldId id="385" r:id="rId135"/>
    <p:sldId id="386" r:id="rId136"/>
    <p:sldId id="387" r:id="rId137"/>
    <p:sldId id="388" r:id="rId138"/>
    <p:sldId id="389" r:id="rId139"/>
    <p:sldId id="390" r:id="rId140"/>
    <p:sldId id="391" r:id="rId141"/>
    <p:sldId id="392" r:id="rId142"/>
    <p:sldId id="393" r:id="rId143"/>
    <p:sldId id="394" r:id="rId144"/>
    <p:sldId id="395" r:id="rId145"/>
    <p:sldId id="396" r:id="rId146"/>
    <p:sldId id="397" r:id="rId147"/>
    <p:sldId id="398" r:id="rId148"/>
    <p:sldId id="399" r:id="rId149"/>
    <p:sldId id="400" r:id="rId150"/>
    <p:sldId id="401" r:id="rId151"/>
    <p:sldId id="402" r:id="rId152"/>
    <p:sldId id="403" r:id="rId153"/>
    <p:sldId id="404" r:id="rId154"/>
    <p:sldId id="405" r:id="rId155"/>
    <p:sldId id="406" r:id="rId156"/>
    <p:sldId id="407" r:id="rId157"/>
    <p:sldId id="408" r:id="rId158"/>
    <p:sldId id="409" r:id="rId159"/>
    <p:sldId id="410" r:id="rId160"/>
    <p:sldId id="411" r:id="rId161"/>
    <p:sldId id="412" r:id="rId162"/>
    <p:sldId id="413" r:id="rId163"/>
    <p:sldId id="414" r:id="rId164"/>
    <p:sldId id="415" r:id="rId165"/>
    <p:sldId id="416" r:id="rId166"/>
    <p:sldId id="417" r:id="rId167"/>
    <p:sldId id="418" r:id="rId168"/>
    <p:sldId id="419" r:id="rId169"/>
    <p:sldId id="420" r:id="rId170"/>
    <p:sldId id="421" r:id="rId171"/>
    <p:sldId id="422" r:id="rId172"/>
    <p:sldId id="423" r:id="rId173"/>
    <p:sldId id="424" r:id="rId174"/>
    <p:sldId id="425" r:id="rId175"/>
    <p:sldId id="426" r:id="rId176"/>
    <p:sldId id="427" r:id="rId177"/>
    <p:sldId id="428" r:id="rId178"/>
    <p:sldId id="429" r:id="rId179"/>
    <p:sldId id="430" r:id="rId180"/>
    <p:sldId id="431" r:id="rId181"/>
    <p:sldId id="432" r:id="rId182"/>
    <p:sldId id="433" r:id="rId183"/>
    <p:sldId id="434" r:id="rId184"/>
    <p:sldId id="435" r:id="rId185"/>
    <p:sldId id="436" r:id="rId186"/>
    <p:sldId id="437" r:id="rId18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07" Type="http://schemas.openxmlformats.org/officeDocument/2006/relationships/slide" Target="slides/slide102.xml"/><Relationship Id="rId106" Type="http://schemas.openxmlformats.org/officeDocument/2006/relationships/slide" Target="slides/slide101.xml"/><Relationship Id="rId105" Type="http://schemas.openxmlformats.org/officeDocument/2006/relationships/slide" Target="slides/slide100.xml"/><Relationship Id="rId104" Type="http://schemas.openxmlformats.org/officeDocument/2006/relationships/slide" Target="slides/slide99.xml"/><Relationship Id="rId109" Type="http://schemas.openxmlformats.org/officeDocument/2006/relationships/slide" Target="slides/slide104.xml"/><Relationship Id="rId108" Type="http://schemas.openxmlformats.org/officeDocument/2006/relationships/slide" Target="slides/slide103.xml"/><Relationship Id="rId48" Type="http://schemas.openxmlformats.org/officeDocument/2006/relationships/slide" Target="slides/slide43.xml"/><Relationship Id="rId187" Type="http://schemas.openxmlformats.org/officeDocument/2006/relationships/slide" Target="slides/slide182.xml"/><Relationship Id="rId47" Type="http://schemas.openxmlformats.org/officeDocument/2006/relationships/slide" Target="slides/slide42.xml"/><Relationship Id="rId186" Type="http://schemas.openxmlformats.org/officeDocument/2006/relationships/slide" Target="slides/slide181.xml"/><Relationship Id="rId185" Type="http://schemas.openxmlformats.org/officeDocument/2006/relationships/slide" Target="slides/slide180.xml"/><Relationship Id="rId49" Type="http://schemas.openxmlformats.org/officeDocument/2006/relationships/slide" Target="slides/slide44.xml"/><Relationship Id="rId184" Type="http://schemas.openxmlformats.org/officeDocument/2006/relationships/slide" Target="slides/slide179.xml"/><Relationship Id="rId103" Type="http://schemas.openxmlformats.org/officeDocument/2006/relationships/slide" Target="slides/slide98.xml"/><Relationship Id="rId102" Type="http://schemas.openxmlformats.org/officeDocument/2006/relationships/slide" Target="slides/slide97.xml"/><Relationship Id="rId101" Type="http://schemas.openxmlformats.org/officeDocument/2006/relationships/slide" Target="slides/slide96.xml"/><Relationship Id="rId100" Type="http://schemas.openxmlformats.org/officeDocument/2006/relationships/slide" Target="slides/slide95.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183" Type="http://schemas.openxmlformats.org/officeDocument/2006/relationships/slide" Target="slides/slide178.xml"/><Relationship Id="rId32" Type="http://schemas.openxmlformats.org/officeDocument/2006/relationships/slide" Target="slides/slide27.xml"/><Relationship Id="rId182" Type="http://schemas.openxmlformats.org/officeDocument/2006/relationships/slide" Target="slides/slide177.xml"/><Relationship Id="rId35" Type="http://schemas.openxmlformats.org/officeDocument/2006/relationships/slide" Target="slides/slide30.xml"/><Relationship Id="rId181" Type="http://schemas.openxmlformats.org/officeDocument/2006/relationships/slide" Target="slides/slide176.xml"/><Relationship Id="rId34" Type="http://schemas.openxmlformats.org/officeDocument/2006/relationships/slide" Target="slides/slide29.xml"/><Relationship Id="rId180" Type="http://schemas.openxmlformats.org/officeDocument/2006/relationships/slide" Target="slides/slide175.xml"/><Relationship Id="rId37" Type="http://schemas.openxmlformats.org/officeDocument/2006/relationships/slide" Target="slides/slide32.xml"/><Relationship Id="rId176" Type="http://schemas.openxmlformats.org/officeDocument/2006/relationships/slide" Target="slides/slide171.xml"/><Relationship Id="rId36" Type="http://schemas.openxmlformats.org/officeDocument/2006/relationships/slide" Target="slides/slide31.xml"/><Relationship Id="rId175" Type="http://schemas.openxmlformats.org/officeDocument/2006/relationships/slide" Target="slides/slide170.xml"/><Relationship Id="rId39" Type="http://schemas.openxmlformats.org/officeDocument/2006/relationships/slide" Target="slides/slide34.xml"/><Relationship Id="rId174" Type="http://schemas.openxmlformats.org/officeDocument/2006/relationships/slide" Target="slides/slide169.xml"/><Relationship Id="rId38" Type="http://schemas.openxmlformats.org/officeDocument/2006/relationships/slide" Target="slides/slide33.xml"/><Relationship Id="rId173" Type="http://schemas.openxmlformats.org/officeDocument/2006/relationships/slide" Target="slides/slide168.xml"/><Relationship Id="rId179" Type="http://schemas.openxmlformats.org/officeDocument/2006/relationships/slide" Target="slides/slide174.xml"/><Relationship Id="rId178" Type="http://schemas.openxmlformats.org/officeDocument/2006/relationships/slide" Target="slides/slide173.xml"/><Relationship Id="rId177" Type="http://schemas.openxmlformats.org/officeDocument/2006/relationships/slide" Target="slides/slide172.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29" Type="http://schemas.openxmlformats.org/officeDocument/2006/relationships/slide" Target="slides/slide124.xml"/><Relationship Id="rId128" Type="http://schemas.openxmlformats.org/officeDocument/2006/relationships/slide" Target="slides/slide123.xml"/><Relationship Id="rId127" Type="http://schemas.openxmlformats.org/officeDocument/2006/relationships/slide" Target="slides/slide122.xml"/><Relationship Id="rId126" Type="http://schemas.openxmlformats.org/officeDocument/2006/relationships/slide" Target="slides/slide121.xml"/><Relationship Id="rId26" Type="http://schemas.openxmlformats.org/officeDocument/2006/relationships/slide" Target="slides/slide21.xml"/><Relationship Id="rId121" Type="http://schemas.openxmlformats.org/officeDocument/2006/relationships/slide" Target="slides/slide116.xml"/><Relationship Id="rId25" Type="http://schemas.openxmlformats.org/officeDocument/2006/relationships/slide" Target="slides/slide20.xml"/><Relationship Id="rId120" Type="http://schemas.openxmlformats.org/officeDocument/2006/relationships/slide" Target="slides/slide115.xml"/><Relationship Id="rId28" Type="http://schemas.openxmlformats.org/officeDocument/2006/relationships/slide" Target="slides/slide23.xml"/><Relationship Id="rId27" Type="http://schemas.openxmlformats.org/officeDocument/2006/relationships/slide" Target="slides/slide22.xml"/><Relationship Id="rId125" Type="http://schemas.openxmlformats.org/officeDocument/2006/relationships/slide" Target="slides/slide120.xml"/><Relationship Id="rId29" Type="http://schemas.openxmlformats.org/officeDocument/2006/relationships/slide" Target="slides/slide24.xml"/><Relationship Id="rId124" Type="http://schemas.openxmlformats.org/officeDocument/2006/relationships/slide" Target="slides/slide119.xml"/><Relationship Id="rId123" Type="http://schemas.openxmlformats.org/officeDocument/2006/relationships/slide" Target="slides/slide118.xml"/><Relationship Id="rId122" Type="http://schemas.openxmlformats.org/officeDocument/2006/relationships/slide" Target="slides/slide117.xml"/><Relationship Id="rId95" Type="http://schemas.openxmlformats.org/officeDocument/2006/relationships/slide" Target="slides/slide90.xml"/><Relationship Id="rId94" Type="http://schemas.openxmlformats.org/officeDocument/2006/relationships/slide" Target="slides/slide89.xml"/><Relationship Id="rId97" Type="http://schemas.openxmlformats.org/officeDocument/2006/relationships/slide" Target="slides/slide92.xml"/><Relationship Id="rId96" Type="http://schemas.openxmlformats.org/officeDocument/2006/relationships/slide" Target="slides/slide91.xml"/><Relationship Id="rId11" Type="http://schemas.openxmlformats.org/officeDocument/2006/relationships/slide" Target="slides/slide6.xml"/><Relationship Id="rId99" Type="http://schemas.openxmlformats.org/officeDocument/2006/relationships/slide" Target="slides/slide94.xml"/><Relationship Id="rId10" Type="http://schemas.openxmlformats.org/officeDocument/2006/relationships/slide" Target="slides/slide5.xml"/><Relationship Id="rId98" Type="http://schemas.openxmlformats.org/officeDocument/2006/relationships/slide" Target="slides/slide93.xml"/><Relationship Id="rId13" Type="http://schemas.openxmlformats.org/officeDocument/2006/relationships/slide" Target="slides/slide8.xml"/><Relationship Id="rId12" Type="http://schemas.openxmlformats.org/officeDocument/2006/relationships/slide" Target="slides/slide7.xml"/><Relationship Id="rId91" Type="http://schemas.openxmlformats.org/officeDocument/2006/relationships/slide" Target="slides/slide86.xml"/><Relationship Id="rId90" Type="http://schemas.openxmlformats.org/officeDocument/2006/relationships/slide" Target="slides/slide85.xml"/><Relationship Id="rId93" Type="http://schemas.openxmlformats.org/officeDocument/2006/relationships/slide" Target="slides/slide88.xml"/><Relationship Id="rId92" Type="http://schemas.openxmlformats.org/officeDocument/2006/relationships/slide" Target="slides/slide87.xml"/><Relationship Id="rId118" Type="http://schemas.openxmlformats.org/officeDocument/2006/relationships/slide" Target="slides/slide113.xml"/><Relationship Id="rId117" Type="http://schemas.openxmlformats.org/officeDocument/2006/relationships/slide" Target="slides/slide112.xml"/><Relationship Id="rId116" Type="http://schemas.openxmlformats.org/officeDocument/2006/relationships/slide" Target="slides/slide111.xml"/><Relationship Id="rId115" Type="http://schemas.openxmlformats.org/officeDocument/2006/relationships/slide" Target="slides/slide110.xml"/><Relationship Id="rId119" Type="http://schemas.openxmlformats.org/officeDocument/2006/relationships/slide" Target="slides/slide114.xml"/><Relationship Id="rId15" Type="http://schemas.openxmlformats.org/officeDocument/2006/relationships/slide" Target="slides/slide10.xml"/><Relationship Id="rId110" Type="http://schemas.openxmlformats.org/officeDocument/2006/relationships/slide" Target="slides/slide105.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14" Type="http://schemas.openxmlformats.org/officeDocument/2006/relationships/slide" Target="slides/slide109.xml"/><Relationship Id="rId18" Type="http://schemas.openxmlformats.org/officeDocument/2006/relationships/slide" Target="slides/slide13.xml"/><Relationship Id="rId113" Type="http://schemas.openxmlformats.org/officeDocument/2006/relationships/slide" Target="slides/slide108.xml"/><Relationship Id="rId112" Type="http://schemas.openxmlformats.org/officeDocument/2006/relationships/slide" Target="slides/slide107.xml"/><Relationship Id="rId111" Type="http://schemas.openxmlformats.org/officeDocument/2006/relationships/slide" Target="slides/slide106.xml"/><Relationship Id="rId84" Type="http://schemas.openxmlformats.org/officeDocument/2006/relationships/slide" Target="slides/slide79.xml"/><Relationship Id="rId83" Type="http://schemas.openxmlformats.org/officeDocument/2006/relationships/slide" Target="slides/slide78.xml"/><Relationship Id="rId86" Type="http://schemas.openxmlformats.org/officeDocument/2006/relationships/slide" Target="slides/slide81.xml"/><Relationship Id="rId85" Type="http://schemas.openxmlformats.org/officeDocument/2006/relationships/slide" Target="slides/slide80.xml"/><Relationship Id="rId88" Type="http://schemas.openxmlformats.org/officeDocument/2006/relationships/slide" Target="slides/slide83.xml"/><Relationship Id="rId150" Type="http://schemas.openxmlformats.org/officeDocument/2006/relationships/slide" Target="slides/slide145.xml"/><Relationship Id="rId87" Type="http://schemas.openxmlformats.org/officeDocument/2006/relationships/slide" Target="slides/slide82.xml"/><Relationship Id="rId89" Type="http://schemas.openxmlformats.org/officeDocument/2006/relationships/slide" Target="slides/slide84.xml"/><Relationship Id="rId80" Type="http://schemas.openxmlformats.org/officeDocument/2006/relationships/slide" Target="slides/slide75.xml"/><Relationship Id="rId82" Type="http://schemas.openxmlformats.org/officeDocument/2006/relationships/slide" Target="slides/slide77.xml"/><Relationship Id="rId81" Type="http://schemas.openxmlformats.org/officeDocument/2006/relationships/slide" Target="slides/slide7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149" Type="http://schemas.openxmlformats.org/officeDocument/2006/relationships/slide" Target="slides/slide144.xml"/><Relationship Id="rId4" Type="http://schemas.openxmlformats.org/officeDocument/2006/relationships/slideMaster" Target="slideMasters/slideMaster1.xml"/><Relationship Id="rId148" Type="http://schemas.openxmlformats.org/officeDocument/2006/relationships/slide" Target="slides/slide143.xml"/><Relationship Id="rId9" Type="http://schemas.openxmlformats.org/officeDocument/2006/relationships/slide" Target="slides/slide4.xml"/><Relationship Id="rId143" Type="http://schemas.openxmlformats.org/officeDocument/2006/relationships/slide" Target="slides/slide138.xml"/><Relationship Id="rId142" Type="http://schemas.openxmlformats.org/officeDocument/2006/relationships/slide" Target="slides/slide137.xml"/><Relationship Id="rId141" Type="http://schemas.openxmlformats.org/officeDocument/2006/relationships/slide" Target="slides/slide136.xml"/><Relationship Id="rId140" Type="http://schemas.openxmlformats.org/officeDocument/2006/relationships/slide" Target="slides/slide135.xml"/><Relationship Id="rId5" Type="http://schemas.openxmlformats.org/officeDocument/2006/relationships/notesMaster" Target="notesMasters/notesMaster1.xml"/><Relationship Id="rId147" Type="http://schemas.openxmlformats.org/officeDocument/2006/relationships/slide" Target="slides/slide142.xml"/><Relationship Id="rId6" Type="http://schemas.openxmlformats.org/officeDocument/2006/relationships/slide" Target="slides/slide1.xml"/><Relationship Id="rId146" Type="http://schemas.openxmlformats.org/officeDocument/2006/relationships/slide" Target="slides/slide141.xml"/><Relationship Id="rId7" Type="http://schemas.openxmlformats.org/officeDocument/2006/relationships/slide" Target="slides/slide2.xml"/><Relationship Id="rId145" Type="http://schemas.openxmlformats.org/officeDocument/2006/relationships/slide" Target="slides/slide140.xml"/><Relationship Id="rId8" Type="http://schemas.openxmlformats.org/officeDocument/2006/relationships/slide" Target="slides/slide3.xml"/><Relationship Id="rId144" Type="http://schemas.openxmlformats.org/officeDocument/2006/relationships/slide" Target="slides/slide139.xml"/><Relationship Id="rId73" Type="http://schemas.openxmlformats.org/officeDocument/2006/relationships/slide" Target="slides/slide68.xml"/><Relationship Id="rId72" Type="http://schemas.openxmlformats.org/officeDocument/2006/relationships/slide" Target="slides/slide67.xml"/><Relationship Id="rId75" Type="http://schemas.openxmlformats.org/officeDocument/2006/relationships/slide" Target="slides/slide70.xml"/><Relationship Id="rId74" Type="http://schemas.openxmlformats.org/officeDocument/2006/relationships/slide" Target="slides/slide69.xml"/><Relationship Id="rId77" Type="http://schemas.openxmlformats.org/officeDocument/2006/relationships/slide" Target="slides/slide72.xml"/><Relationship Id="rId76" Type="http://schemas.openxmlformats.org/officeDocument/2006/relationships/slide" Target="slides/slide71.xml"/><Relationship Id="rId79" Type="http://schemas.openxmlformats.org/officeDocument/2006/relationships/slide" Target="slides/slide74.xml"/><Relationship Id="rId78" Type="http://schemas.openxmlformats.org/officeDocument/2006/relationships/slide" Target="slides/slide73.xml"/><Relationship Id="rId71" Type="http://schemas.openxmlformats.org/officeDocument/2006/relationships/slide" Target="slides/slide66.xml"/><Relationship Id="rId70" Type="http://schemas.openxmlformats.org/officeDocument/2006/relationships/slide" Target="slides/slide65.xml"/><Relationship Id="rId139" Type="http://schemas.openxmlformats.org/officeDocument/2006/relationships/slide" Target="slides/slide134.xml"/><Relationship Id="rId138" Type="http://schemas.openxmlformats.org/officeDocument/2006/relationships/slide" Target="slides/slide133.xml"/><Relationship Id="rId137" Type="http://schemas.openxmlformats.org/officeDocument/2006/relationships/slide" Target="slides/slide132.xml"/><Relationship Id="rId132" Type="http://schemas.openxmlformats.org/officeDocument/2006/relationships/slide" Target="slides/slide127.xml"/><Relationship Id="rId131" Type="http://schemas.openxmlformats.org/officeDocument/2006/relationships/slide" Target="slides/slide126.xml"/><Relationship Id="rId130" Type="http://schemas.openxmlformats.org/officeDocument/2006/relationships/slide" Target="slides/slide125.xml"/><Relationship Id="rId136" Type="http://schemas.openxmlformats.org/officeDocument/2006/relationships/slide" Target="slides/slide131.xml"/><Relationship Id="rId135" Type="http://schemas.openxmlformats.org/officeDocument/2006/relationships/slide" Target="slides/slide130.xml"/><Relationship Id="rId134" Type="http://schemas.openxmlformats.org/officeDocument/2006/relationships/slide" Target="slides/slide129.xml"/><Relationship Id="rId133" Type="http://schemas.openxmlformats.org/officeDocument/2006/relationships/slide" Target="slides/slide128.xml"/><Relationship Id="rId62" Type="http://schemas.openxmlformats.org/officeDocument/2006/relationships/slide" Target="slides/slide57.xml"/><Relationship Id="rId61" Type="http://schemas.openxmlformats.org/officeDocument/2006/relationships/slide" Target="slides/slide56.xml"/><Relationship Id="rId64" Type="http://schemas.openxmlformats.org/officeDocument/2006/relationships/slide" Target="slides/slide59.xml"/><Relationship Id="rId63" Type="http://schemas.openxmlformats.org/officeDocument/2006/relationships/slide" Target="slides/slide58.xml"/><Relationship Id="rId66" Type="http://schemas.openxmlformats.org/officeDocument/2006/relationships/slide" Target="slides/slide61.xml"/><Relationship Id="rId172" Type="http://schemas.openxmlformats.org/officeDocument/2006/relationships/slide" Target="slides/slide167.xml"/><Relationship Id="rId65" Type="http://schemas.openxmlformats.org/officeDocument/2006/relationships/slide" Target="slides/slide60.xml"/><Relationship Id="rId171" Type="http://schemas.openxmlformats.org/officeDocument/2006/relationships/slide" Target="slides/slide166.xml"/><Relationship Id="rId68" Type="http://schemas.openxmlformats.org/officeDocument/2006/relationships/slide" Target="slides/slide63.xml"/><Relationship Id="rId170" Type="http://schemas.openxmlformats.org/officeDocument/2006/relationships/slide" Target="slides/slide165.xml"/><Relationship Id="rId67" Type="http://schemas.openxmlformats.org/officeDocument/2006/relationships/slide" Target="slides/slide62.xml"/><Relationship Id="rId60" Type="http://schemas.openxmlformats.org/officeDocument/2006/relationships/slide" Target="slides/slide55.xml"/><Relationship Id="rId165" Type="http://schemas.openxmlformats.org/officeDocument/2006/relationships/slide" Target="slides/slide160.xml"/><Relationship Id="rId69" Type="http://schemas.openxmlformats.org/officeDocument/2006/relationships/slide" Target="slides/slide64.xml"/><Relationship Id="rId164" Type="http://schemas.openxmlformats.org/officeDocument/2006/relationships/slide" Target="slides/slide159.xml"/><Relationship Id="rId163" Type="http://schemas.openxmlformats.org/officeDocument/2006/relationships/slide" Target="slides/slide158.xml"/><Relationship Id="rId162" Type="http://schemas.openxmlformats.org/officeDocument/2006/relationships/slide" Target="slides/slide157.xml"/><Relationship Id="rId169" Type="http://schemas.openxmlformats.org/officeDocument/2006/relationships/slide" Target="slides/slide164.xml"/><Relationship Id="rId168" Type="http://schemas.openxmlformats.org/officeDocument/2006/relationships/slide" Target="slides/slide163.xml"/><Relationship Id="rId167" Type="http://schemas.openxmlformats.org/officeDocument/2006/relationships/slide" Target="slides/slide162.xml"/><Relationship Id="rId166" Type="http://schemas.openxmlformats.org/officeDocument/2006/relationships/slide" Target="slides/slide161.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55" Type="http://schemas.openxmlformats.org/officeDocument/2006/relationships/slide" Target="slides/slide50.xml"/><Relationship Id="rId161" Type="http://schemas.openxmlformats.org/officeDocument/2006/relationships/slide" Target="slides/slide156.xml"/><Relationship Id="rId54" Type="http://schemas.openxmlformats.org/officeDocument/2006/relationships/slide" Target="slides/slide49.xml"/><Relationship Id="rId160" Type="http://schemas.openxmlformats.org/officeDocument/2006/relationships/slide" Target="slides/slide155.xml"/><Relationship Id="rId57" Type="http://schemas.openxmlformats.org/officeDocument/2006/relationships/slide" Target="slides/slide52.xml"/><Relationship Id="rId56" Type="http://schemas.openxmlformats.org/officeDocument/2006/relationships/slide" Target="slides/slide51.xml"/><Relationship Id="rId159" Type="http://schemas.openxmlformats.org/officeDocument/2006/relationships/slide" Target="slides/slide154.xml"/><Relationship Id="rId59" Type="http://schemas.openxmlformats.org/officeDocument/2006/relationships/slide" Target="slides/slide54.xml"/><Relationship Id="rId154" Type="http://schemas.openxmlformats.org/officeDocument/2006/relationships/slide" Target="slides/slide149.xml"/><Relationship Id="rId58" Type="http://schemas.openxmlformats.org/officeDocument/2006/relationships/slide" Target="slides/slide53.xml"/><Relationship Id="rId153" Type="http://schemas.openxmlformats.org/officeDocument/2006/relationships/slide" Target="slides/slide148.xml"/><Relationship Id="rId152" Type="http://schemas.openxmlformats.org/officeDocument/2006/relationships/slide" Target="slides/slide147.xml"/><Relationship Id="rId151" Type="http://schemas.openxmlformats.org/officeDocument/2006/relationships/slide" Target="slides/slide146.xml"/><Relationship Id="rId158" Type="http://schemas.openxmlformats.org/officeDocument/2006/relationships/slide" Target="slides/slide153.xml"/><Relationship Id="rId157" Type="http://schemas.openxmlformats.org/officeDocument/2006/relationships/slide" Target="slides/slide152.xml"/><Relationship Id="rId156" Type="http://schemas.openxmlformats.org/officeDocument/2006/relationships/slide" Target="slides/slide151.xml"/><Relationship Id="rId155" Type="http://schemas.openxmlformats.org/officeDocument/2006/relationships/slide" Target="slides/slide1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d57564356d_0_4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d57564356d_0_4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3" name="Shape 693"/>
        <p:cNvGrpSpPr/>
        <p:nvPr/>
      </p:nvGrpSpPr>
      <p:grpSpPr>
        <a:xfrm>
          <a:off x="0" y="0"/>
          <a:ext cx="0" cy="0"/>
          <a:chOff x="0" y="0"/>
          <a:chExt cx="0" cy="0"/>
        </a:xfrm>
      </p:grpSpPr>
      <p:sp>
        <p:nvSpPr>
          <p:cNvPr id="694" name="Google Shape;694;g3f29acec0cc_0_3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5" name="Google Shape;695;g3f29acec0cc_0_3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9" name="Shape 699"/>
        <p:cNvGrpSpPr/>
        <p:nvPr/>
      </p:nvGrpSpPr>
      <p:grpSpPr>
        <a:xfrm>
          <a:off x="0" y="0"/>
          <a:ext cx="0" cy="0"/>
          <a:chOff x="0" y="0"/>
          <a:chExt cx="0" cy="0"/>
        </a:xfrm>
      </p:grpSpPr>
      <p:sp>
        <p:nvSpPr>
          <p:cNvPr id="700" name="Google Shape;700;g3f29acec0cc_0_3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1" name="Google Shape;701;g3f29acec0cc_0_3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6" name="Shape 706"/>
        <p:cNvGrpSpPr/>
        <p:nvPr/>
      </p:nvGrpSpPr>
      <p:grpSpPr>
        <a:xfrm>
          <a:off x="0" y="0"/>
          <a:ext cx="0" cy="0"/>
          <a:chOff x="0" y="0"/>
          <a:chExt cx="0" cy="0"/>
        </a:xfrm>
      </p:grpSpPr>
      <p:sp>
        <p:nvSpPr>
          <p:cNvPr id="707" name="Google Shape;707;g3f29acec0cc_0_3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8" name="Google Shape;708;g3f29acec0cc_0_3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2" name="Shape 712"/>
        <p:cNvGrpSpPr/>
        <p:nvPr/>
      </p:nvGrpSpPr>
      <p:grpSpPr>
        <a:xfrm>
          <a:off x="0" y="0"/>
          <a:ext cx="0" cy="0"/>
          <a:chOff x="0" y="0"/>
          <a:chExt cx="0" cy="0"/>
        </a:xfrm>
      </p:grpSpPr>
      <p:sp>
        <p:nvSpPr>
          <p:cNvPr id="713" name="Google Shape;713;g3f29acec0cc_0_3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4" name="Google Shape;714;g3f29acec0cc_0_3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9" name="Shape 719"/>
        <p:cNvGrpSpPr/>
        <p:nvPr/>
      </p:nvGrpSpPr>
      <p:grpSpPr>
        <a:xfrm>
          <a:off x="0" y="0"/>
          <a:ext cx="0" cy="0"/>
          <a:chOff x="0" y="0"/>
          <a:chExt cx="0" cy="0"/>
        </a:xfrm>
      </p:grpSpPr>
      <p:sp>
        <p:nvSpPr>
          <p:cNvPr id="720" name="Google Shape;720;g3f29acec0cc_0_3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1" name="Google Shape;721;g3f29acec0cc_0_3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5" name="Shape 725"/>
        <p:cNvGrpSpPr/>
        <p:nvPr/>
      </p:nvGrpSpPr>
      <p:grpSpPr>
        <a:xfrm>
          <a:off x="0" y="0"/>
          <a:ext cx="0" cy="0"/>
          <a:chOff x="0" y="0"/>
          <a:chExt cx="0" cy="0"/>
        </a:xfrm>
      </p:grpSpPr>
      <p:sp>
        <p:nvSpPr>
          <p:cNvPr id="726" name="Google Shape;726;g3f29acec0cc_0_3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7" name="Google Shape;727;g3f29acec0cc_0_3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2" name="Shape 732"/>
        <p:cNvGrpSpPr/>
        <p:nvPr/>
      </p:nvGrpSpPr>
      <p:grpSpPr>
        <a:xfrm>
          <a:off x="0" y="0"/>
          <a:ext cx="0" cy="0"/>
          <a:chOff x="0" y="0"/>
          <a:chExt cx="0" cy="0"/>
        </a:xfrm>
      </p:grpSpPr>
      <p:sp>
        <p:nvSpPr>
          <p:cNvPr id="733" name="Google Shape;733;g3f29acec0cc_0_3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4" name="Google Shape;734;g3f29acec0cc_0_3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8" name="Shape 738"/>
        <p:cNvGrpSpPr/>
        <p:nvPr/>
      </p:nvGrpSpPr>
      <p:grpSpPr>
        <a:xfrm>
          <a:off x="0" y="0"/>
          <a:ext cx="0" cy="0"/>
          <a:chOff x="0" y="0"/>
          <a:chExt cx="0" cy="0"/>
        </a:xfrm>
      </p:grpSpPr>
      <p:sp>
        <p:nvSpPr>
          <p:cNvPr id="739" name="Google Shape;739;g3f29acec0cc_0_3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0" name="Google Shape;740;g3f29acec0cc_0_3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5" name="Shape 745"/>
        <p:cNvGrpSpPr/>
        <p:nvPr/>
      </p:nvGrpSpPr>
      <p:grpSpPr>
        <a:xfrm>
          <a:off x="0" y="0"/>
          <a:ext cx="0" cy="0"/>
          <a:chOff x="0" y="0"/>
          <a:chExt cx="0" cy="0"/>
        </a:xfrm>
      </p:grpSpPr>
      <p:sp>
        <p:nvSpPr>
          <p:cNvPr id="746" name="Google Shape;746;g3f29acec0cc_0_3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7" name="Google Shape;747;g3f29acec0cc_0_3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1" name="Shape 751"/>
        <p:cNvGrpSpPr/>
        <p:nvPr/>
      </p:nvGrpSpPr>
      <p:grpSpPr>
        <a:xfrm>
          <a:off x="0" y="0"/>
          <a:ext cx="0" cy="0"/>
          <a:chOff x="0" y="0"/>
          <a:chExt cx="0" cy="0"/>
        </a:xfrm>
      </p:grpSpPr>
      <p:sp>
        <p:nvSpPr>
          <p:cNvPr id="752" name="Google Shape;752;g3f29acec0cc_0_3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3" name="Google Shape;753;g3f29acec0cc_0_3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d57564356d_0_4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d57564356d_0_4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8" name="Shape 758"/>
        <p:cNvGrpSpPr/>
        <p:nvPr/>
      </p:nvGrpSpPr>
      <p:grpSpPr>
        <a:xfrm>
          <a:off x="0" y="0"/>
          <a:ext cx="0" cy="0"/>
          <a:chOff x="0" y="0"/>
          <a:chExt cx="0" cy="0"/>
        </a:xfrm>
      </p:grpSpPr>
      <p:sp>
        <p:nvSpPr>
          <p:cNvPr id="759" name="Google Shape;759;g3f29acec0cc_0_3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0" name="Google Shape;760;g3f29acec0cc_0_3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4" name="Shape 764"/>
        <p:cNvGrpSpPr/>
        <p:nvPr/>
      </p:nvGrpSpPr>
      <p:grpSpPr>
        <a:xfrm>
          <a:off x="0" y="0"/>
          <a:ext cx="0" cy="0"/>
          <a:chOff x="0" y="0"/>
          <a:chExt cx="0" cy="0"/>
        </a:xfrm>
      </p:grpSpPr>
      <p:sp>
        <p:nvSpPr>
          <p:cNvPr id="765" name="Google Shape;765;g3f29acec0cc_0_3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6" name="Google Shape;766;g3f29acec0cc_0_3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1" name="Shape 771"/>
        <p:cNvGrpSpPr/>
        <p:nvPr/>
      </p:nvGrpSpPr>
      <p:grpSpPr>
        <a:xfrm>
          <a:off x="0" y="0"/>
          <a:ext cx="0" cy="0"/>
          <a:chOff x="0" y="0"/>
          <a:chExt cx="0" cy="0"/>
        </a:xfrm>
      </p:grpSpPr>
      <p:sp>
        <p:nvSpPr>
          <p:cNvPr id="772" name="Google Shape;772;g3f29acec0cc_0_3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3" name="Google Shape;773;g3f29acec0cc_0_3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7" name="Shape 777"/>
        <p:cNvGrpSpPr/>
        <p:nvPr/>
      </p:nvGrpSpPr>
      <p:grpSpPr>
        <a:xfrm>
          <a:off x="0" y="0"/>
          <a:ext cx="0" cy="0"/>
          <a:chOff x="0" y="0"/>
          <a:chExt cx="0" cy="0"/>
        </a:xfrm>
      </p:grpSpPr>
      <p:sp>
        <p:nvSpPr>
          <p:cNvPr id="778" name="Google Shape;778;g3f29acec0cc_0_3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9" name="Google Shape;779;g3f29acec0cc_0_3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4" name="Shape 784"/>
        <p:cNvGrpSpPr/>
        <p:nvPr/>
      </p:nvGrpSpPr>
      <p:grpSpPr>
        <a:xfrm>
          <a:off x="0" y="0"/>
          <a:ext cx="0" cy="0"/>
          <a:chOff x="0" y="0"/>
          <a:chExt cx="0" cy="0"/>
        </a:xfrm>
      </p:grpSpPr>
      <p:sp>
        <p:nvSpPr>
          <p:cNvPr id="785" name="Google Shape;785;g3f29acec0cc_0_3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6" name="Google Shape;786;g3f29acec0cc_0_3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0" name="Shape 790"/>
        <p:cNvGrpSpPr/>
        <p:nvPr/>
      </p:nvGrpSpPr>
      <p:grpSpPr>
        <a:xfrm>
          <a:off x="0" y="0"/>
          <a:ext cx="0" cy="0"/>
          <a:chOff x="0" y="0"/>
          <a:chExt cx="0" cy="0"/>
        </a:xfrm>
      </p:grpSpPr>
      <p:sp>
        <p:nvSpPr>
          <p:cNvPr id="791" name="Google Shape;791;g3f29acec0cc_0_4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2" name="Google Shape;792;g3f29acec0cc_0_4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7" name="Shape 797"/>
        <p:cNvGrpSpPr/>
        <p:nvPr/>
      </p:nvGrpSpPr>
      <p:grpSpPr>
        <a:xfrm>
          <a:off x="0" y="0"/>
          <a:ext cx="0" cy="0"/>
          <a:chOff x="0" y="0"/>
          <a:chExt cx="0" cy="0"/>
        </a:xfrm>
      </p:grpSpPr>
      <p:sp>
        <p:nvSpPr>
          <p:cNvPr id="798" name="Google Shape;798;g3f29acec0cc_0_4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9" name="Google Shape;799;g3f29acec0cc_0_4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3" name="Shape 803"/>
        <p:cNvGrpSpPr/>
        <p:nvPr/>
      </p:nvGrpSpPr>
      <p:grpSpPr>
        <a:xfrm>
          <a:off x="0" y="0"/>
          <a:ext cx="0" cy="0"/>
          <a:chOff x="0" y="0"/>
          <a:chExt cx="0" cy="0"/>
        </a:xfrm>
      </p:grpSpPr>
      <p:sp>
        <p:nvSpPr>
          <p:cNvPr id="804" name="Google Shape;804;g3f29acec0cc_0_4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5" name="Google Shape;805;g3f29acec0cc_0_4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0" name="Shape 810"/>
        <p:cNvGrpSpPr/>
        <p:nvPr/>
      </p:nvGrpSpPr>
      <p:grpSpPr>
        <a:xfrm>
          <a:off x="0" y="0"/>
          <a:ext cx="0" cy="0"/>
          <a:chOff x="0" y="0"/>
          <a:chExt cx="0" cy="0"/>
        </a:xfrm>
      </p:grpSpPr>
      <p:sp>
        <p:nvSpPr>
          <p:cNvPr id="811" name="Google Shape;811;g3f29acec0cc_0_4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2" name="Google Shape;812;g3f29acec0cc_0_4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6" name="Shape 816"/>
        <p:cNvGrpSpPr/>
        <p:nvPr/>
      </p:nvGrpSpPr>
      <p:grpSpPr>
        <a:xfrm>
          <a:off x="0" y="0"/>
          <a:ext cx="0" cy="0"/>
          <a:chOff x="0" y="0"/>
          <a:chExt cx="0" cy="0"/>
        </a:xfrm>
      </p:grpSpPr>
      <p:sp>
        <p:nvSpPr>
          <p:cNvPr id="817" name="Google Shape;817;g3f29acec0cc_0_4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8" name="Google Shape;818;g3f29acec0cc_0_4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d57564356d_0_4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d57564356d_0_4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3" name="Shape 823"/>
        <p:cNvGrpSpPr/>
        <p:nvPr/>
      </p:nvGrpSpPr>
      <p:grpSpPr>
        <a:xfrm>
          <a:off x="0" y="0"/>
          <a:ext cx="0" cy="0"/>
          <a:chOff x="0" y="0"/>
          <a:chExt cx="0" cy="0"/>
        </a:xfrm>
      </p:grpSpPr>
      <p:sp>
        <p:nvSpPr>
          <p:cNvPr id="824" name="Google Shape;824;g3f29acec0cc_0_4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5" name="Google Shape;825;g3f29acec0cc_0_4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9" name="Shape 829"/>
        <p:cNvGrpSpPr/>
        <p:nvPr/>
      </p:nvGrpSpPr>
      <p:grpSpPr>
        <a:xfrm>
          <a:off x="0" y="0"/>
          <a:ext cx="0" cy="0"/>
          <a:chOff x="0" y="0"/>
          <a:chExt cx="0" cy="0"/>
        </a:xfrm>
      </p:grpSpPr>
      <p:sp>
        <p:nvSpPr>
          <p:cNvPr id="830" name="Google Shape;830;g3f29acec0cc_0_4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1" name="Google Shape;831;g3f29acec0cc_0_4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6" name="Shape 836"/>
        <p:cNvGrpSpPr/>
        <p:nvPr/>
      </p:nvGrpSpPr>
      <p:grpSpPr>
        <a:xfrm>
          <a:off x="0" y="0"/>
          <a:ext cx="0" cy="0"/>
          <a:chOff x="0" y="0"/>
          <a:chExt cx="0" cy="0"/>
        </a:xfrm>
      </p:grpSpPr>
      <p:sp>
        <p:nvSpPr>
          <p:cNvPr id="837" name="Google Shape;837;g3f29acec0cc_0_4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8" name="Google Shape;838;g3f29acec0cc_0_4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2" name="Shape 842"/>
        <p:cNvGrpSpPr/>
        <p:nvPr/>
      </p:nvGrpSpPr>
      <p:grpSpPr>
        <a:xfrm>
          <a:off x="0" y="0"/>
          <a:ext cx="0" cy="0"/>
          <a:chOff x="0" y="0"/>
          <a:chExt cx="0" cy="0"/>
        </a:xfrm>
      </p:grpSpPr>
      <p:sp>
        <p:nvSpPr>
          <p:cNvPr id="843" name="Google Shape;843;g3f29acec0cc_0_4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4" name="Google Shape;844;g3f29acec0cc_0_4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9" name="Shape 849"/>
        <p:cNvGrpSpPr/>
        <p:nvPr/>
      </p:nvGrpSpPr>
      <p:grpSpPr>
        <a:xfrm>
          <a:off x="0" y="0"/>
          <a:ext cx="0" cy="0"/>
          <a:chOff x="0" y="0"/>
          <a:chExt cx="0" cy="0"/>
        </a:xfrm>
      </p:grpSpPr>
      <p:sp>
        <p:nvSpPr>
          <p:cNvPr id="850" name="Google Shape;850;g3f29acec0cc_0_4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1" name="Google Shape;851;g3f29acec0cc_0_4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5" name="Shape 855"/>
        <p:cNvGrpSpPr/>
        <p:nvPr/>
      </p:nvGrpSpPr>
      <p:grpSpPr>
        <a:xfrm>
          <a:off x="0" y="0"/>
          <a:ext cx="0" cy="0"/>
          <a:chOff x="0" y="0"/>
          <a:chExt cx="0" cy="0"/>
        </a:xfrm>
      </p:grpSpPr>
      <p:sp>
        <p:nvSpPr>
          <p:cNvPr id="856" name="Google Shape;856;g3f29acec0cc_0_4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7" name="Google Shape;857;g3f29acec0cc_0_4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2" name="Shape 862"/>
        <p:cNvGrpSpPr/>
        <p:nvPr/>
      </p:nvGrpSpPr>
      <p:grpSpPr>
        <a:xfrm>
          <a:off x="0" y="0"/>
          <a:ext cx="0" cy="0"/>
          <a:chOff x="0" y="0"/>
          <a:chExt cx="0" cy="0"/>
        </a:xfrm>
      </p:grpSpPr>
      <p:sp>
        <p:nvSpPr>
          <p:cNvPr id="863" name="Google Shape;863;g3f29acec0cc_0_4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4" name="Google Shape;864;g3f29acec0cc_0_4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8" name="Shape 868"/>
        <p:cNvGrpSpPr/>
        <p:nvPr/>
      </p:nvGrpSpPr>
      <p:grpSpPr>
        <a:xfrm>
          <a:off x="0" y="0"/>
          <a:ext cx="0" cy="0"/>
          <a:chOff x="0" y="0"/>
          <a:chExt cx="0" cy="0"/>
        </a:xfrm>
      </p:grpSpPr>
      <p:sp>
        <p:nvSpPr>
          <p:cNvPr id="869" name="Google Shape;869;g3f29acec0cc_0_4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0" name="Google Shape;870;g3f29acec0cc_0_4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5" name="Shape 875"/>
        <p:cNvGrpSpPr/>
        <p:nvPr/>
      </p:nvGrpSpPr>
      <p:grpSpPr>
        <a:xfrm>
          <a:off x="0" y="0"/>
          <a:ext cx="0" cy="0"/>
          <a:chOff x="0" y="0"/>
          <a:chExt cx="0" cy="0"/>
        </a:xfrm>
      </p:grpSpPr>
      <p:sp>
        <p:nvSpPr>
          <p:cNvPr id="876" name="Google Shape;876;g3f29acec0cc_0_4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7" name="Google Shape;877;g3f29acec0cc_0_4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1" name="Shape 881"/>
        <p:cNvGrpSpPr/>
        <p:nvPr/>
      </p:nvGrpSpPr>
      <p:grpSpPr>
        <a:xfrm>
          <a:off x="0" y="0"/>
          <a:ext cx="0" cy="0"/>
          <a:chOff x="0" y="0"/>
          <a:chExt cx="0" cy="0"/>
        </a:xfrm>
      </p:grpSpPr>
      <p:sp>
        <p:nvSpPr>
          <p:cNvPr id="882" name="Google Shape;882;g3f29acec0cc_0_4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3" name="Google Shape;883;g3f29acec0cc_0_4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d57564356d_0_4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d57564356d_0_4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8" name="Shape 888"/>
        <p:cNvGrpSpPr/>
        <p:nvPr/>
      </p:nvGrpSpPr>
      <p:grpSpPr>
        <a:xfrm>
          <a:off x="0" y="0"/>
          <a:ext cx="0" cy="0"/>
          <a:chOff x="0" y="0"/>
          <a:chExt cx="0" cy="0"/>
        </a:xfrm>
      </p:grpSpPr>
      <p:sp>
        <p:nvSpPr>
          <p:cNvPr id="889" name="Google Shape;889;g3f29acec0cc_0_4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0" name="Google Shape;890;g3f29acec0cc_0_4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4" name="Shape 894"/>
        <p:cNvGrpSpPr/>
        <p:nvPr/>
      </p:nvGrpSpPr>
      <p:grpSpPr>
        <a:xfrm>
          <a:off x="0" y="0"/>
          <a:ext cx="0" cy="0"/>
          <a:chOff x="0" y="0"/>
          <a:chExt cx="0" cy="0"/>
        </a:xfrm>
      </p:grpSpPr>
      <p:sp>
        <p:nvSpPr>
          <p:cNvPr id="895" name="Google Shape;895;g3f29acec0cc_0_4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6" name="Google Shape;896;g3f29acec0cc_0_4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1" name="Shape 901"/>
        <p:cNvGrpSpPr/>
        <p:nvPr/>
      </p:nvGrpSpPr>
      <p:grpSpPr>
        <a:xfrm>
          <a:off x="0" y="0"/>
          <a:ext cx="0" cy="0"/>
          <a:chOff x="0" y="0"/>
          <a:chExt cx="0" cy="0"/>
        </a:xfrm>
      </p:grpSpPr>
      <p:sp>
        <p:nvSpPr>
          <p:cNvPr id="902" name="Google Shape;902;g3f29acec0cc_0_4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3" name="Google Shape;903;g3f29acec0cc_0_4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7" name="Shape 907"/>
        <p:cNvGrpSpPr/>
        <p:nvPr/>
      </p:nvGrpSpPr>
      <p:grpSpPr>
        <a:xfrm>
          <a:off x="0" y="0"/>
          <a:ext cx="0" cy="0"/>
          <a:chOff x="0" y="0"/>
          <a:chExt cx="0" cy="0"/>
        </a:xfrm>
      </p:grpSpPr>
      <p:sp>
        <p:nvSpPr>
          <p:cNvPr id="908" name="Google Shape;908;g3f29acec0cc_0_5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9" name="Google Shape;909;g3f29acec0cc_0_5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4" name="Shape 914"/>
        <p:cNvGrpSpPr/>
        <p:nvPr/>
      </p:nvGrpSpPr>
      <p:grpSpPr>
        <a:xfrm>
          <a:off x="0" y="0"/>
          <a:ext cx="0" cy="0"/>
          <a:chOff x="0" y="0"/>
          <a:chExt cx="0" cy="0"/>
        </a:xfrm>
      </p:grpSpPr>
      <p:sp>
        <p:nvSpPr>
          <p:cNvPr id="915" name="Google Shape;915;g3f29acec0cc_0_5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6" name="Google Shape;916;g3f29acec0cc_0_5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0" name="Shape 920"/>
        <p:cNvGrpSpPr/>
        <p:nvPr/>
      </p:nvGrpSpPr>
      <p:grpSpPr>
        <a:xfrm>
          <a:off x="0" y="0"/>
          <a:ext cx="0" cy="0"/>
          <a:chOff x="0" y="0"/>
          <a:chExt cx="0" cy="0"/>
        </a:xfrm>
      </p:grpSpPr>
      <p:sp>
        <p:nvSpPr>
          <p:cNvPr id="921" name="Google Shape;921;g3f29acec0cc_0_5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2" name="Google Shape;922;g3f29acec0cc_0_5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7" name="Shape 927"/>
        <p:cNvGrpSpPr/>
        <p:nvPr/>
      </p:nvGrpSpPr>
      <p:grpSpPr>
        <a:xfrm>
          <a:off x="0" y="0"/>
          <a:ext cx="0" cy="0"/>
          <a:chOff x="0" y="0"/>
          <a:chExt cx="0" cy="0"/>
        </a:xfrm>
      </p:grpSpPr>
      <p:sp>
        <p:nvSpPr>
          <p:cNvPr id="928" name="Google Shape;928;g3f29acec0cc_0_5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9" name="Google Shape;929;g3f29acec0cc_0_5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3" name="Shape 933"/>
        <p:cNvGrpSpPr/>
        <p:nvPr/>
      </p:nvGrpSpPr>
      <p:grpSpPr>
        <a:xfrm>
          <a:off x="0" y="0"/>
          <a:ext cx="0" cy="0"/>
          <a:chOff x="0" y="0"/>
          <a:chExt cx="0" cy="0"/>
        </a:xfrm>
      </p:grpSpPr>
      <p:sp>
        <p:nvSpPr>
          <p:cNvPr id="934" name="Google Shape;934;g3f29acec0cc_0_5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5" name="Google Shape;935;g3f29acec0cc_0_5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0" name="Shape 940"/>
        <p:cNvGrpSpPr/>
        <p:nvPr/>
      </p:nvGrpSpPr>
      <p:grpSpPr>
        <a:xfrm>
          <a:off x="0" y="0"/>
          <a:ext cx="0" cy="0"/>
          <a:chOff x="0" y="0"/>
          <a:chExt cx="0" cy="0"/>
        </a:xfrm>
      </p:grpSpPr>
      <p:sp>
        <p:nvSpPr>
          <p:cNvPr id="941" name="Google Shape;941;g3f29acec0cc_0_5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2" name="Google Shape;942;g3f29acec0cc_0_5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6" name="Shape 946"/>
        <p:cNvGrpSpPr/>
        <p:nvPr/>
      </p:nvGrpSpPr>
      <p:grpSpPr>
        <a:xfrm>
          <a:off x="0" y="0"/>
          <a:ext cx="0" cy="0"/>
          <a:chOff x="0" y="0"/>
          <a:chExt cx="0" cy="0"/>
        </a:xfrm>
      </p:grpSpPr>
      <p:sp>
        <p:nvSpPr>
          <p:cNvPr id="947" name="Google Shape;947;g3f29acec0cc_0_5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8" name="Google Shape;948;g3f29acec0cc_0_5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d57564356d_0_5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d57564356d_0_5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3" name="Shape 953"/>
        <p:cNvGrpSpPr/>
        <p:nvPr/>
      </p:nvGrpSpPr>
      <p:grpSpPr>
        <a:xfrm>
          <a:off x="0" y="0"/>
          <a:ext cx="0" cy="0"/>
          <a:chOff x="0" y="0"/>
          <a:chExt cx="0" cy="0"/>
        </a:xfrm>
      </p:grpSpPr>
      <p:sp>
        <p:nvSpPr>
          <p:cNvPr id="954" name="Google Shape;954;g3f29acec0cc_0_5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5" name="Google Shape;955;g3f29acec0cc_0_5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9" name="Shape 959"/>
        <p:cNvGrpSpPr/>
        <p:nvPr/>
      </p:nvGrpSpPr>
      <p:grpSpPr>
        <a:xfrm>
          <a:off x="0" y="0"/>
          <a:ext cx="0" cy="0"/>
          <a:chOff x="0" y="0"/>
          <a:chExt cx="0" cy="0"/>
        </a:xfrm>
      </p:grpSpPr>
      <p:sp>
        <p:nvSpPr>
          <p:cNvPr id="960" name="Google Shape;960;g3f29acec0cc_0_5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1" name="Google Shape;961;g3f29acec0cc_0_5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6" name="Shape 966"/>
        <p:cNvGrpSpPr/>
        <p:nvPr/>
      </p:nvGrpSpPr>
      <p:grpSpPr>
        <a:xfrm>
          <a:off x="0" y="0"/>
          <a:ext cx="0" cy="0"/>
          <a:chOff x="0" y="0"/>
          <a:chExt cx="0" cy="0"/>
        </a:xfrm>
      </p:grpSpPr>
      <p:sp>
        <p:nvSpPr>
          <p:cNvPr id="967" name="Google Shape;967;g3f29acec0cc_0_5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8" name="Google Shape;968;g3f29acec0cc_0_5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2" name="Shape 972"/>
        <p:cNvGrpSpPr/>
        <p:nvPr/>
      </p:nvGrpSpPr>
      <p:grpSpPr>
        <a:xfrm>
          <a:off x="0" y="0"/>
          <a:ext cx="0" cy="0"/>
          <a:chOff x="0" y="0"/>
          <a:chExt cx="0" cy="0"/>
        </a:xfrm>
      </p:grpSpPr>
      <p:sp>
        <p:nvSpPr>
          <p:cNvPr id="973" name="Google Shape;973;g3f29acec0cc_0_5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4" name="Google Shape;974;g3f29acec0cc_0_5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9" name="Shape 979"/>
        <p:cNvGrpSpPr/>
        <p:nvPr/>
      </p:nvGrpSpPr>
      <p:grpSpPr>
        <a:xfrm>
          <a:off x="0" y="0"/>
          <a:ext cx="0" cy="0"/>
          <a:chOff x="0" y="0"/>
          <a:chExt cx="0" cy="0"/>
        </a:xfrm>
      </p:grpSpPr>
      <p:sp>
        <p:nvSpPr>
          <p:cNvPr id="980" name="Google Shape;980;g3f29acec0cc_0_5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1" name="Google Shape;981;g3f29acec0cc_0_5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5" name="Shape 985"/>
        <p:cNvGrpSpPr/>
        <p:nvPr/>
      </p:nvGrpSpPr>
      <p:grpSpPr>
        <a:xfrm>
          <a:off x="0" y="0"/>
          <a:ext cx="0" cy="0"/>
          <a:chOff x="0" y="0"/>
          <a:chExt cx="0" cy="0"/>
        </a:xfrm>
      </p:grpSpPr>
      <p:sp>
        <p:nvSpPr>
          <p:cNvPr id="986" name="Google Shape;986;g3f29acec0cc_0_5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7" name="Google Shape;987;g3f29acec0cc_0_5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2" name="Shape 992"/>
        <p:cNvGrpSpPr/>
        <p:nvPr/>
      </p:nvGrpSpPr>
      <p:grpSpPr>
        <a:xfrm>
          <a:off x="0" y="0"/>
          <a:ext cx="0" cy="0"/>
          <a:chOff x="0" y="0"/>
          <a:chExt cx="0" cy="0"/>
        </a:xfrm>
      </p:grpSpPr>
      <p:sp>
        <p:nvSpPr>
          <p:cNvPr id="993" name="Google Shape;993;g3f29acec0cc_0_5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4" name="Google Shape;994;g3f29acec0cc_0_5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8" name="Shape 998"/>
        <p:cNvGrpSpPr/>
        <p:nvPr/>
      </p:nvGrpSpPr>
      <p:grpSpPr>
        <a:xfrm>
          <a:off x="0" y="0"/>
          <a:ext cx="0" cy="0"/>
          <a:chOff x="0" y="0"/>
          <a:chExt cx="0" cy="0"/>
        </a:xfrm>
      </p:grpSpPr>
      <p:sp>
        <p:nvSpPr>
          <p:cNvPr id="999" name="Google Shape;999;g3f29acec0cc_0_5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0" name="Google Shape;1000;g3f29acec0cc_0_5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5" name="Shape 1005"/>
        <p:cNvGrpSpPr/>
        <p:nvPr/>
      </p:nvGrpSpPr>
      <p:grpSpPr>
        <a:xfrm>
          <a:off x="0" y="0"/>
          <a:ext cx="0" cy="0"/>
          <a:chOff x="0" y="0"/>
          <a:chExt cx="0" cy="0"/>
        </a:xfrm>
      </p:grpSpPr>
      <p:sp>
        <p:nvSpPr>
          <p:cNvPr id="1006" name="Google Shape;1006;g3f29acec0cc_0_5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7" name="Google Shape;1007;g3f29acec0cc_0_5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1" name="Shape 1011"/>
        <p:cNvGrpSpPr/>
        <p:nvPr/>
      </p:nvGrpSpPr>
      <p:grpSpPr>
        <a:xfrm>
          <a:off x="0" y="0"/>
          <a:ext cx="0" cy="0"/>
          <a:chOff x="0" y="0"/>
          <a:chExt cx="0" cy="0"/>
        </a:xfrm>
      </p:grpSpPr>
      <p:sp>
        <p:nvSpPr>
          <p:cNvPr id="1012" name="Google Shape;1012;g3f29acec0cc_0_5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3" name="Google Shape;1013;g3f29acec0cc_0_5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d57564356d_0_5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d57564356d_0_5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8" name="Shape 1018"/>
        <p:cNvGrpSpPr/>
        <p:nvPr/>
      </p:nvGrpSpPr>
      <p:grpSpPr>
        <a:xfrm>
          <a:off x="0" y="0"/>
          <a:ext cx="0" cy="0"/>
          <a:chOff x="0" y="0"/>
          <a:chExt cx="0" cy="0"/>
        </a:xfrm>
      </p:grpSpPr>
      <p:sp>
        <p:nvSpPr>
          <p:cNvPr id="1019" name="Google Shape;1019;g3f29acec0cc_0_5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0" name="Google Shape;1020;g3f29acec0cc_0_5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4" name="Shape 1024"/>
        <p:cNvGrpSpPr/>
        <p:nvPr/>
      </p:nvGrpSpPr>
      <p:grpSpPr>
        <a:xfrm>
          <a:off x="0" y="0"/>
          <a:ext cx="0" cy="0"/>
          <a:chOff x="0" y="0"/>
          <a:chExt cx="0" cy="0"/>
        </a:xfrm>
      </p:grpSpPr>
      <p:sp>
        <p:nvSpPr>
          <p:cNvPr id="1025" name="Google Shape;1025;g3f29acec0cc_0_5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6" name="Google Shape;1026;g3f29acec0cc_0_5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1" name="Shape 1031"/>
        <p:cNvGrpSpPr/>
        <p:nvPr/>
      </p:nvGrpSpPr>
      <p:grpSpPr>
        <a:xfrm>
          <a:off x="0" y="0"/>
          <a:ext cx="0" cy="0"/>
          <a:chOff x="0" y="0"/>
          <a:chExt cx="0" cy="0"/>
        </a:xfrm>
      </p:grpSpPr>
      <p:sp>
        <p:nvSpPr>
          <p:cNvPr id="1032" name="Google Shape;1032;g3f29acec0cc_0_6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3" name="Google Shape;1033;g3f29acec0cc_0_6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7" name="Shape 1037"/>
        <p:cNvGrpSpPr/>
        <p:nvPr/>
      </p:nvGrpSpPr>
      <p:grpSpPr>
        <a:xfrm>
          <a:off x="0" y="0"/>
          <a:ext cx="0" cy="0"/>
          <a:chOff x="0" y="0"/>
          <a:chExt cx="0" cy="0"/>
        </a:xfrm>
      </p:grpSpPr>
      <p:sp>
        <p:nvSpPr>
          <p:cNvPr id="1038" name="Google Shape;1038;g3f29acec0cc_0_6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9" name="Google Shape;1039;g3f29acec0cc_0_6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4" name="Shape 1044"/>
        <p:cNvGrpSpPr/>
        <p:nvPr/>
      </p:nvGrpSpPr>
      <p:grpSpPr>
        <a:xfrm>
          <a:off x="0" y="0"/>
          <a:ext cx="0" cy="0"/>
          <a:chOff x="0" y="0"/>
          <a:chExt cx="0" cy="0"/>
        </a:xfrm>
      </p:grpSpPr>
      <p:sp>
        <p:nvSpPr>
          <p:cNvPr id="1045" name="Google Shape;1045;g3f29acec0cc_0_6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6" name="Google Shape;1046;g3f29acec0cc_0_6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0" name="Shape 1050"/>
        <p:cNvGrpSpPr/>
        <p:nvPr/>
      </p:nvGrpSpPr>
      <p:grpSpPr>
        <a:xfrm>
          <a:off x="0" y="0"/>
          <a:ext cx="0" cy="0"/>
          <a:chOff x="0" y="0"/>
          <a:chExt cx="0" cy="0"/>
        </a:xfrm>
      </p:grpSpPr>
      <p:sp>
        <p:nvSpPr>
          <p:cNvPr id="1051" name="Google Shape;1051;g3f29acec0cc_0_6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2" name="Google Shape;1052;g3f29acec0cc_0_6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7" name="Shape 1057"/>
        <p:cNvGrpSpPr/>
        <p:nvPr/>
      </p:nvGrpSpPr>
      <p:grpSpPr>
        <a:xfrm>
          <a:off x="0" y="0"/>
          <a:ext cx="0" cy="0"/>
          <a:chOff x="0" y="0"/>
          <a:chExt cx="0" cy="0"/>
        </a:xfrm>
      </p:grpSpPr>
      <p:sp>
        <p:nvSpPr>
          <p:cNvPr id="1058" name="Google Shape;1058;g3f29acec0cc_0_6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9" name="Google Shape;1059;g3f29acec0cc_0_6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3" name="Shape 1063"/>
        <p:cNvGrpSpPr/>
        <p:nvPr/>
      </p:nvGrpSpPr>
      <p:grpSpPr>
        <a:xfrm>
          <a:off x="0" y="0"/>
          <a:ext cx="0" cy="0"/>
          <a:chOff x="0" y="0"/>
          <a:chExt cx="0" cy="0"/>
        </a:xfrm>
      </p:grpSpPr>
      <p:sp>
        <p:nvSpPr>
          <p:cNvPr id="1064" name="Google Shape;1064;g3f29acec0cc_0_6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5" name="Google Shape;1065;g3f29acec0cc_0_6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0" name="Shape 1070"/>
        <p:cNvGrpSpPr/>
        <p:nvPr/>
      </p:nvGrpSpPr>
      <p:grpSpPr>
        <a:xfrm>
          <a:off x="0" y="0"/>
          <a:ext cx="0" cy="0"/>
          <a:chOff x="0" y="0"/>
          <a:chExt cx="0" cy="0"/>
        </a:xfrm>
      </p:grpSpPr>
      <p:sp>
        <p:nvSpPr>
          <p:cNvPr id="1071" name="Google Shape;1071;g3f29acec0cc_0_6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2" name="Google Shape;1072;g3f29acec0cc_0_6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6" name="Shape 1076"/>
        <p:cNvGrpSpPr/>
        <p:nvPr/>
      </p:nvGrpSpPr>
      <p:grpSpPr>
        <a:xfrm>
          <a:off x="0" y="0"/>
          <a:ext cx="0" cy="0"/>
          <a:chOff x="0" y="0"/>
          <a:chExt cx="0" cy="0"/>
        </a:xfrm>
      </p:grpSpPr>
      <p:sp>
        <p:nvSpPr>
          <p:cNvPr id="1077" name="Google Shape;1077;g3f29acec0cc_0_6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8" name="Google Shape;1078;g3f29acec0cc_0_6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d57564356d_0_5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d57564356d_0_5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3" name="Shape 1083"/>
        <p:cNvGrpSpPr/>
        <p:nvPr/>
      </p:nvGrpSpPr>
      <p:grpSpPr>
        <a:xfrm>
          <a:off x="0" y="0"/>
          <a:ext cx="0" cy="0"/>
          <a:chOff x="0" y="0"/>
          <a:chExt cx="0" cy="0"/>
        </a:xfrm>
      </p:grpSpPr>
      <p:sp>
        <p:nvSpPr>
          <p:cNvPr id="1084" name="Google Shape;1084;g3f29acec0cc_0_6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5" name="Google Shape;1085;g3f29acec0cc_0_6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9" name="Shape 1089"/>
        <p:cNvGrpSpPr/>
        <p:nvPr/>
      </p:nvGrpSpPr>
      <p:grpSpPr>
        <a:xfrm>
          <a:off x="0" y="0"/>
          <a:ext cx="0" cy="0"/>
          <a:chOff x="0" y="0"/>
          <a:chExt cx="0" cy="0"/>
        </a:xfrm>
      </p:grpSpPr>
      <p:sp>
        <p:nvSpPr>
          <p:cNvPr id="1090" name="Google Shape;1090;g3f29acec0cc_0_6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1" name="Google Shape;1091;g3f29acec0cc_0_6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6" name="Shape 1096"/>
        <p:cNvGrpSpPr/>
        <p:nvPr/>
      </p:nvGrpSpPr>
      <p:grpSpPr>
        <a:xfrm>
          <a:off x="0" y="0"/>
          <a:ext cx="0" cy="0"/>
          <a:chOff x="0" y="0"/>
          <a:chExt cx="0" cy="0"/>
        </a:xfrm>
      </p:grpSpPr>
      <p:sp>
        <p:nvSpPr>
          <p:cNvPr id="1097" name="Google Shape;1097;g3f29acec0cc_0_6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8" name="Google Shape;1098;g3f29acec0cc_0_6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2" name="Shape 1102"/>
        <p:cNvGrpSpPr/>
        <p:nvPr/>
      </p:nvGrpSpPr>
      <p:grpSpPr>
        <a:xfrm>
          <a:off x="0" y="0"/>
          <a:ext cx="0" cy="0"/>
          <a:chOff x="0" y="0"/>
          <a:chExt cx="0" cy="0"/>
        </a:xfrm>
      </p:grpSpPr>
      <p:sp>
        <p:nvSpPr>
          <p:cNvPr id="1103" name="Google Shape;1103;g3f29acec0cc_0_6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4" name="Google Shape;1104;g3f29acec0cc_0_6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9" name="Shape 1109"/>
        <p:cNvGrpSpPr/>
        <p:nvPr/>
      </p:nvGrpSpPr>
      <p:grpSpPr>
        <a:xfrm>
          <a:off x="0" y="0"/>
          <a:ext cx="0" cy="0"/>
          <a:chOff x="0" y="0"/>
          <a:chExt cx="0" cy="0"/>
        </a:xfrm>
      </p:grpSpPr>
      <p:sp>
        <p:nvSpPr>
          <p:cNvPr id="1110" name="Google Shape;1110;g3f29acec0cc_0_6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1" name="Google Shape;1111;g3f29acec0cc_0_6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5" name="Shape 1115"/>
        <p:cNvGrpSpPr/>
        <p:nvPr/>
      </p:nvGrpSpPr>
      <p:grpSpPr>
        <a:xfrm>
          <a:off x="0" y="0"/>
          <a:ext cx="0" cy="0"/>
          <a:chOff x="0" y="0"/>
          <a:chExt cx="0" cy="0"/>
        </a:xfrm>
      </p:grpSpPr>
      <p:sp>
        <p:nvSpPr>
          <p:cNvPr id="1116" name="Google Shape;1116;g3f29acec0cc_0_6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7" name="Google Shape;1117;g3f29acec0cc_0_6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2" name="Shape 1122"/>
        <p:cNvGrpSpPr/>
        <p:nvPr/>
      </p:nvGrpSpPr>
      <p:grpSpPr>
        <a:xfrm>
          <a:off x="0" y="0"/>
          <a:ext cx="0" cy="0"/>
          <a:chOff x="0" y="0"/>
          <a:chExt cx="0" cy="0"/>
        </a:xfrm>
      </p:grpSpPr>
      <p:sp>
        <p:nvSpPr>
          <p:cNvPr id="1123" name="Google Shape;1123;g3f29acec0cc_0_6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4" name="Google Shape;1124;g3f29acec0cc_0_6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8" name="Shape 1128"/>
        <p:cNvGrpSpPr/>
        <p:nvPr/>
      </p:nvGrpSpPr>
      <p:grpSpPr>
        <a:xfrm>
          <a:off x="0" y="0"/>
          <a:ext cx="0" cy="0"/>
          <a:chOff x="0" y="0"/>
          <a:chExt cx="0" cy="0"/>
        </a:xfrm>
      </p:grpSpPr>
      <p:sp>
        <p:nvSpPr>
          <p:cNvPr id="1129" name="Google Shape;1129;g3f29acec0cc_0_6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0" name="Google Shape;1130;g3f29acec0cc_0_6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5" name="Shape 1135"/>
        <p:cNvGrpSpPr/>
        <p:nvPr/>
      </p:nvGrpSpPr>
      <p:grpSpPr>
        <a:xfrm>
          <a:off x="0" y="0"/>
          <a:ext cx="0" cy="0"/>
          <a:chOff x="0" y="0"/>
          <a:chExt cx="0" cy="0"/>
        </a:xfrm>
      </p:grpSpPr>
      <p:sp>
        <p:nvSpPr>
          <p:cNvPr id="1136" name="Google Shape;1136;g3f29acec0cc_0_6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7" name="Google Shape;1137;g3f29acec0cc_0_6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1" name="Shape 1141"/>
        <p:cNvGrpSpPr/>
        <p:nvPr/>
      </p:nvGrpSpPr>
      <p:grpSpPr>
        <a:xfrm>
          <a:off x="0" y="0"/>
          <a:ext cx="0" cy="0"/>
          <a:chOff x="0" y="0"/>
          <a:chExt cx="0" cy="0"/>
        </a:xfrm>
      </p:grpSpPr>
      <p:sp>
        <p:nvSpPr>
          <p:cNvPr id="1142" name="Google Shape;1142;g3f29acec0cc_0_6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3" name="Google Shape;1143;g3f29acec0cc_0_6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d57564356d_0_5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d57564356d_0_5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8" name="Shape 1148"/>
        <p:cNvGrpSpPr/>
        <p:nvPr/>
      </p:nvGrpSpPr>
      <p:grpSpPr>
        <a:xfrm>
          <a:off x="0" y="0"/>
          <a:ext cx="0" cy="0"/>
          <a:chOff x="0" y="0"/>
          <a:chExt cx="0" cy="0"/>
        </a:xfrm>
      </p:grpSpPr>
      <p:sp>
        <p:nvSpPr>
          <p:cNvPr id="1149" name="Google Shape;1149;g3f29acec0cc_0_7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0" name="Google Shape;1150;g3f29acec0cc_0_7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4" name="Shape 1154"/>
        <p:cNvGrpSpPr/>
        <p:nvPr/>
      </p:nvGrpSpPr>
      <p:grpSpPr>
        <a:xfrm>
          <a:off x="0" y="0"/>
          <a:ext cx="0" cy="0"/>
          <a:chOff x="0" y="0"/>
          <a:chExt cx="0" cy="0"/>
        </a:xfrm>
      </p:grpSpPr>
      <p:sp>
        <p:nvSpPr>
          <p:cNvPr id="1155" name="Google Shape;1155;g3f29acec0cc_0_7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6" name="Google Shape;1156;g3f29acec0cc_0_7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1" name="Shape 1161"/>
        <p:cNvGrpSpPr/>
        <p:nvPr/>
      </p:nvGrpSpPr>
      <p:grpSpPr>
        <a:xfrm>
          <a:off x="0" y="0"/>
          <a:ext cx="0" cy="0"/>
          <a:chOff x="0" y="0"/>
          <a:chExt cx="0" cy="0"/>
        </a:xfrm>
      </p:grpSpPr>
      <p:sp>
        <p:nvSpPr>
          <p:cNvPr id="1162" name="Google Shape;1162;g3f29acec0cc_0_7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3" name="Google Shape;1163;g3f29acec0cc_0_7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7" name="Shape 1167"/>
        <p:cNvGrpSpPr/>
        <p:nvPr/>
      </p:nvGrpSpPr>
      <p:grpSpPr>
        <a:xfrm>
          <a:off x="0" y="0"/>
          <a:ext cx="0" cy="0"/>
          <a:chOff x="0" y="0"/>
          <a:chExt cx="0" cy="0"/>
        </a:xfrm>
      </p:grpSpPr>
      <p:sp>
        <p:nvSpPr>
          <p:cNvPr id="1168" name="Google Shape;1168;g3f29acec0cc_0_7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9" name="Google Shape;1169;g3f29acec0cc_0_7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4" name="Shape 1174"/>
        <p:cNvGrpSpPr/>
        <p:nvPr/>
      </p:nvGrpSpPr>
      <p:grpSpPr>
        <a:xfrm>
          <a:off x="0" y="0"/>
          <a:ext cx="0" cy="0"/>
          <a:chOff x="0" y="0"/>
          <a:chExt cx="0" cy="0"/>
        </a:xfrm>
      </p:grpSpPr>
      <p:sp>
        <p:nvSpPr>
          <p:cNvPr id="1175" name="Google Shape;1175;g3f29acec0cc_0_7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6" name="Google Shape;1176;g3f29acec0cc_0_7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0" name="Shape 1180"/>
        <p:cNvGrpSpPr/>
        <p:nvPr/>
      </p:nvGrpSpPr>
      <p:grpSpPr>
        <a:xfrm>
          <a:off x="0" y="0"/>
          <a:ext cx="0" cy="0"/>
          <a:chOff x="0" y="0"/>
          <a:chExt cx="0" cy="0"/>
        </a:xfrm>
      </p:grpSpPr>
      <p:sp>
        <p:nvSpPr>
          <p:cNvPr id="1181" name="Google Shape;1181;g3f29acec0cc_0_7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2" name="Google Shape;1182;g3f29acec0cc_0_7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7" name="Shape 1187"/>
        <p:cNvGrpSpPr/>
        <p:nvPr/>
      </p:nvGrpSpPr>
      <p:grpSpPr>
        <a:xfrm>
          <a:off x="0" y="0"/>
          <a:ext cx="0" cy="0"/>
          <a:chOff x="0" y="0"/>
          <a:chExt cx="0" cy="0"/>
        </a:xfrm>
      </p:grpSpPr>
      <p:sp>
        <p:nvSpPr>
          <p:cNvPr id="1188" name="Google Shape;1188;g3f29acec0cc_0_7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9" name="Google Shape;1189;g3f29acec0cc_0_7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3" name="Shape 1193"/>
        <p:cNvGrpSpPr/>
        <p:nvPr/>
      </p:nvGrpSpPr>
      <p:grpSpPr>
        <a:xfrm>
          <a:off x="0" y="0"/>
          <a:ext cx="0" cy="0"/>
          <a:chOff x="0" y="0"/>
          <a:chExt cx="0" cy="0"/>
        </a:xfrm>
      </p:grpSpPr>
      <p:sp>
        <p:nvSpPr>
          <p:cNvPr id="1194" name="Google Shape;1194;g3f29acec0cc_0_7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5" name="Google Shape;1195;g3f29acec0cc_0_7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0" name="Shape 1200"/>
        <p:cNvGrpSpPr/>
        <p:nvPr/>
      </p:nvGrpSpPr>
      <p:grpSpPr>
        <a:xfrm>
          <a:off x="0" y="0"/>
          <a:ext cx="0" cy="0"/>
          <a:chOff x="0" y="0"/>
          <a:chExt cx="0" cy="0"/>
        </a:xfrm>
      </p:grpSpPr>
      <p:sp>
        <p:nvSpPr>
          <p:cNvPr id="1201" name="Google Shape;1201;g3f29acec0cc_0_7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2" name="Google Shape;1202;g3f29acec0cc_0_7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6" name="Shape 1206"/>
        <p:cNvGrpSpPr/>
        <p:nvPr/>
      </p:nvGrpSpPr>
      <p:grpSpPr>
        <a:xfrm>
          <a:off x="0" y="0"/>
          <a:ext cx="0" cy="0"/>
          <a:chOff x="0" y="0"/>
          <a:chExt cx="0" cy="0"/>
        </a:xfrm>
      </p:grpSpPr>
      <p:sp>
        <p:nvSpPr>
          <p:cNvPr id="1207" name="Google Shape;1207;g3f29acec0cc_0_7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8" name="Google Shape;1208;g3f29acec0cc_0_7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3d57564356d_0_5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3d57564356d_0_5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3" name="Shape 1213"/>
        <p:cNvGrpSpPr/>
        <p:nvPr/>
      </p:nvGrpSpPr>
      <p:grpSpPr>
        <a:xfrm>
          <a:off x="0" y="0"/>
          <a:ext cx="0" cy="0"/>
          <a:chOff x="0" y="0"/>
          <a:chExt cx="0" cy="0"/>
        </a:xfrm>
      </p:grpSpPr>
      <p:sp>
        <p:nvSpPr>
          <p:cNvPr id="1214" name="Google Shape;1214;g3f29acec0cc_0_7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5" name="Google Shape;1215;g3f29acec0cc_0_7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9" name="Shape 1219"/>
        <p:cNvGrpSpPr/>
        <p:nvPr/>
      </p:nvGrpSpPr>
      <p:grpSpPr>
        <a:xfrm>
          <a:off x="0" y="0"/>
          <a:ext cx="0" cy="0"/>
          <a:chOff x="0" y="0"/>
          <a:chExt cx="0" cy="0"/>
        </a:xfrm>
      </p:grpSpPr>
      <p:sp>
        <p:nvSpPr>
          <p:cNvPr id="1220" name="Google Shape;1220;g3f29acec0cc_0_7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1" name="Google Shape;1221;g3f29acec0cc_0_7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6" name="Shape 1226"/>
        <p:cNvGrpSpPr/>
        <p:nvPr/>
      </p:nvGrpSpPr>
      <p:grpSpPr>
        <a:xfrm>
          <a:off x="0" y="0"/>
          <a:ext cx="0" cy="0"/>
          <a:chOff x="0" y="0"/>
          <a:chExt cx="0" cy="0"/>
        </a:xfrm>
      </p:grpSpPr>
      <p:sp>
        <p:nvSpPr>
          <p:cNvPr id="1227" name="Google Shape;1227;g3d57564356d_0_6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8" name="Google Shape;1228;g3d57564356d_0_6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3d57564356d_0_5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3d57564356d_0_5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d57564356d_0_4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d57564356d_0_4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3d57564356d_0_5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d57564356d_0_5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d57564356d_0_5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3d57564356d_0_5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d57564356d_0_5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d57564356d_0_5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d57564356d_0_5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d57564356d_0_5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d57564356d_0_5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3d57564356d_0_5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3d57564356d_0_5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3d57564356d_0_5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d57564356d_0_5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3d57564356d_0_5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d57564356d_0_5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3d57564356d_0_5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d57564356d_0_5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d57564356d_0_5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d57564356d_0_5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3d57564356d_0_5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d57564356d_0_4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d57564356d_0_4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3d57564356d_0_6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g3d57564356d_0_6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3d57564356d_0_6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3d57564356d_0_6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3d57564356d_0_6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3d57564356d_0_6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3d57564356d_0_6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3d57564356d_0_6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3d57564356d_0_6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3d57564356d_0_6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3d57564356d_0_6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3d57564356d_0_6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3d57564356d_0_6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3d57564356d_0_6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3d57564356d_0_6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3d57564356d_0_6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3d57564356d_0_6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3d57564356d_0_6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3d57564356d_0_6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3d57564356d_0_6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d57564356d_0_4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d57564356d_0_4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3d57564356d_0_6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5" name="Google Shape;305;g3d57564356d_0_6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3d57564356d_0_6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1" name="Google Shape;311;g3d57564356d_0_6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g3f29acec0c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8" name="Google Shape;318;g3f29acec0c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3f29acec0c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4" name="Google Shape;324;g3f29acec0c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g3f29acec0cc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1" name="Google Shape;331;g3f29acec0cc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g3f29acec0cc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7" name="Google Shape;337;g3f29acec0cc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g3f29acec0cc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4" name="Google Shape;344;g3f29acec0cc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3f29acec0cc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0" name="Google Shape;350;g3f29acec0cc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3f29acec0cc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7" name="Google Shape;357;g3f29acec0cc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3f29acec0cc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3f29acec0cc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d57564356d_0_4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d57564356d_0_4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g3f29acec0cc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0" name="Google Shape;370;g3f29acec0cc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g3f29acec0cc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6" name="Google Shape;376;g3f29acec0cc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g3f29acec0cc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3" name="Google Shape;383;g3f29acec0cc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g3f29acec0cc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9" name="Google Shape;389;g3f29acec0cc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g3f29acec0cc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6" name="Google Shape;396;g3f29acec0cc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g3f29acec0cc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2" name="Google Shape;402;g3f29acec0cc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g3f29acec0cc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9" name="Google Shape;409;g3f29acec0cc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3f29acec0cc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5" name="Google Shape;415;g3f29acec0cc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3f29acec0cc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2" name="Google Shape;422;g3f29acec0cc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g3f29acec0cc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8" name="Google Shape;428;g3f29acec0cc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d57564356d_0_4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d57564356d_0_4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g3f29acec0cc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5" name="Google Shape;435;g3f29acec0cc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g3f29acec0cc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1" name="Google Shape;441;g3f29acec0cc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g3f29acec0cc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8" name="Google Shape;448;g3f29acec0cc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g3f29acec0cc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4" name="Google Shape;454;g3f29acec0cc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g3f29acec0cc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1" name="Google Shape;461;g3f29acec0cc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5" name="Shape 465"/>
        <p:cNvGrpSpPr/>
        <p:nvPr/>
      </p:nvGrpSpPr>
      <p:grpSpPr>
        <a:xfrm>
          <a:off x="0" y="0"/>
          <a:ext cx="0" cy="0"/>
          <a:chOff x="0" y="0"/>
          <a:chExt cx="0" cy="0"/>
        </a:xfrm>
      </p:grpSpPr>
      <p:sp>
        <p:nvSpPr>
          <p:cNvPr id="466" name="Google Shape;466;g3f29acec0cc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7" name="Google Shape;467;g3f29acec0cc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2" name="Shape 472"/>
        <p:cNvGrpSpPr/>
        <p:nvPr/>
      </p:nvGrpSpPr>
      <p:grpSpPr>
        <a:xfrm>
          <a:off x="0" y="0"/>
          <a:ext cx="0" cy="0"/>
          <a:chOff x="0" y="0"/>
          <a:chExt cx="0" cy="0"/>
        </a:xfrm>
      </p:grpSpPr>
      <p:sp>
        <p:nvSpPr>
          <p:cNvPr id="473" name="Google Shape;473;g3f29acec0cc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4" name="Google Shape;474;g3f29acec0cc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8" name="Shape 478"/>
        <p:cNvGrpSpPr/>
        <p:nvPr/>
      </p:nvGrpSpPr>
      <p:grpSpPr>
        <a:xfrm>
          <a:off x="0" y="0"/>
          <a:ext cx="0" cy="0"/>
          <a:chOff x="0" y="0"/>
          <a:chExt cx="0" cy="0"/>
        </a:xfrm>
      </p:grpSpPr>
      <p:sp>
        <p:nvSpPr>
          <p:cNvPr id="479" name="Google Shape;479;g3f29acec0cc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0" name="Google Shape;480;g3f29acec0cc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g3f29acec0cc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7" name="Google Shape;487;g3f29acec0cc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g3f29acec0cc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3" name="Google Shape;493;g3f29acec0cc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d57564356d_0_4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d57564356d_0_4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8" name="Shape 498"/>
        <p:cNvGrpSpPr/>
        <p:nvPr/>
      </p:nvGrpSpPr>
      <p:grpSpPr>
        <a:xfrm>
          <a:off x="0" y="0"/>
          <a:ext cx="0" cy="0"/>
          <a:chOff x="0" y="0"/>
          <a:chExt cx="0" cy="0"/>
        </a:xfrm>
      </p:grpSpPr>
      <p:sp>
        <p:nvSpPr>
          <p:cNvPr id="499" name="Google Shape;499;g3f29acec0cc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0" name="Google Shape;500;g3f29acec0cc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4" name="Shape 504"/>
        <p:cNvGrpSpPr/>
        <p:nvPr/>
      </p:nvGrpSpPr>
      <p:grpSpPr>
        <a:xfrm>
          <a:off x="0" y="0"/>
          <a:ext cx="0" cy="0"/>
          <a:chOff x="0" y="0"/>
          <a:chExt cx="0" cy="0"/>
        </a:xfrm>
      </p:grpSpPr>
      <p:sp>
        <p:nvSpPr>
          <p:cNvPr id="505" name="Google Shape;505;g3f29acec0cc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6" name="Google Shape;506;g3f29acec0cc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1" name="Shape 511"/>
        <p:cNvGrpSpPr/>
        <p:nvPr/>
      </p:nvGrpSpPr>
      <p:grpSpPr>
        <a:xfrm>
          <a:off x="0" y="0"/>
          <a:ext cx="0" cy="0"/>
          <a:chOff x="0" y="0"/>
          <a:chExt cx="0" cy="0"/>
        </a:xfrm>
      </p:grpSpPr>
      <p:sp>
        <p:nvSpPr>
          <p:cNvPr id="512" name="Google Shape;512;g3f29acec0cc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3" name="Google Shape;513;g3f29acec0cc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7" name="Shape 517"/>
        <p:cNvGrpSpPr/>
        <p:nvPr/>
      </p:nvGrpSpPr>
      <p:grpSpPr>
        <a:xfrm>
          <a:off x="0" y="0"/>
          <a:ext cx="0" cy="0"/>
          <a:chOff x="0" y="0"/>
          <a:chExt cx="0" cy="0"/>
        </a:xfrm>
      </p:grpSpPr>
      <p:sp>
        <p:nvSpPr>
          <p:cNvPr id="518" name="Google Shape;518;g3f29acec0cc_0_1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9" name="Google Shape;519;g3f29acec0cc_0_1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g3f29acec0cc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6" name="Google Shape;526;g3f29acec0cc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g3f29acec0cc_0_1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2" name="Google Shape;532;g3f29acec0cc_0_1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7" name="Shape 537"/>
        <p:cNvGrpSpPr/>
        <p:nvPr/>
      </p:nvGrpSpPr>
      <p:grpSpPr>
        <a:xfrm>
          <a:off x="0" y="0"/>
          <a:ext cx="0" cy="0"/>
          <a:chOff x="0" y="0"/>
          <a:chExt cx="0" cy="0"/>
        </a:xfrm>
      </p:grpSpPr>
      <p:sp>
        <p:nvSpPr>
          <p:cNvPr id="538" name="Google Shape;538;g3f29acec0cc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9" name="Google Shape;539;g3f29acec0cc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3" name="Shape 543"/>
        <p:cNvGrpSpPr/>
        <p:nvPr/>
      </p:nvGrpSpPr>
      <p:grpSpPr>
        <a:xfrm>
          <a:off x="0" y="0"/>
          <a:ext cx="0" cy="0"/>
          <a:chOff x="0" y="0"/>
          <a:chExt cx="0" cy="0"/>
        </a:xfrm>
      </p:grpSpPr>
      <p:sp>
        <p:nvSpPr>
          <p:cNvPr id="544" name="Google Shape;544;g3f29acec0cc_0_1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5" name="Google Shape;545;g3f29acec0cc_0_1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0" name="Shape 550"/>
        <p:cNvGrpSpPr/>
        <p:nvPr/>
      </p:nvGrpSpPr>
      <p:grpSpPr>
        <a:xfrm>
          <a:off x="0" y="0"/>
          <a:ext cx="0" cy="0"/>
          <a:chOff x="0" y="0"/>
          <a:chExt cx="0" cy="0"/>
        </a:xfrm>
      </p:grpSpPr>
      <p:sp>
        <p:nvSpPr>
          <p:cNvPr id="551" name="Google Shape;551;g3f29acec0cc_0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2" name="Google Shape;552;g3f29acec0cc_0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6" name="Shape 556"/>
        <p:cNvGrpSpPr/>
        <p:nvPr/>
      </p:nvGrpSpPr>
      <p:grpSpPr>
        <a:xfrm>
          <a:off x="0" y="0"/>
          <a:ext cx="0" cy="0"/>
          <a:chOff x="0" y="0"/>
          <a:chExt cx="0" cy="0"/>
        </a:xfrm>
      </p:grpSpPr>
      <p:sp>
        <p:nvSpPr>
          <p:cNvPr id="557" name="Google Shape;557;g3f29acec0cc_0_2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8" name="Google Shape;558;g3f29acec0cc_0_2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d57564356d_0_4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d57564356d_0_4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g3f29acec0cc_0_2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5" name="Google Shape;565;g3f29acec0cc_0_2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9" name="Shape 569"/>
        <p:cNvGrpSpPr/>
        <p:nvPr/>
      </p:nvGrpSpPr>
      <p:grpSpPr>
        <a:xfrm>
          <a:off x="0" y="0"/>
          <a:ext cx="0" cy="0"/>
          <a:chOff x="0" y="0"/>
          <a:chExt cx="0" cy="0"/>
        </a:xfrm>
      </p:grpSpPr>
      <p:sp>
        <p:nvSpPr>
          <p:cNvPr id="570" name="Google Shape;570;g3f29acec0cc_0_2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1" name="Google Shape;571;g3f29acec0cc_0_2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6" name="Shape 576"/>
        <p:cNvGrpSpPr/>
        <p:nvPr/>
      </p:nvGrpSpPr>
      <p:grpSpPr>
        <a:xfrm>
          <a:off x="0" y="0"/>
          <a:ext cx="0" cy="0"/>
          <a:chOff x="0" y="0"/>
          <a:chExt cx="0" cy="0"/>
        </a:xfrm>
      </p:grpSpPr>
      <p:sp>
        <p:nvSpPr>
          <p:cNvPr id="577" name="Google Shape;577;g3f29acec0cc_0_2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8" name="Google Shape;578;g3f29acec0cc_0_2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2" name="Shape 582"/>
        <p:cNvGrpSpPr/>
        <p:nvPr/>
      </p:nvGrpSpPr>
      <p:grpSpPr>
        <a:xfrm>
          <a:off x="0" y="0"/>
          <a:ext cx="0" cy="0"/>
          <a:chOff x="0" y="0"/>
          <a:chExt cx="0" cy="0"/>
        </a:xfrm>
      </p:grpSpPr>
      <p:sp>
        <p:nvSpPr>
          <p:cNvPr id="583" name="Google Shape;583;g3f29acec0cc_0_2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4" name="Google Shape;584;g3f29acec0cc_0_2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9" name="Shape 589"/>
        <p:cNvGrpSpPr/>
        <p:nvPr/>
      </p:nvGrpSpPr>
      <p:grpSpPr>
        <a:xfrm>
          <a:off x="0" y="0"/>
          <a:ext cx="0" cy="0"/>
          <a:chOff x="0" y="0"/>
          <a:chExt cx="0" cy="0"/>
        </a:xfrm>
      </p:grpSpPr>
      <p:sp>
        <p:nvSpPr>
          <p:cNvPr id="590" name="Google Shape;590;g3f29acec0cc_0_2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1" name="Google Shape;591;g3f29acec0cc_0_2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5" name="Shape 595"/>
        <p:cNvGrpSpPr/>
        <p:nvPr/>
      </p:nvGrpSpPr>
      <p:grpSpPr>
        <a:xfrm>
          <a:off x="0" y="0"/>
          <a:ext cx="0" cy="0"/>
          <a:chOff x="0" y="0"/>
          <a:chExt cx="0" cy="0"/>
        </a:xfrm>
      </p:grpSpPr>
      <p:sp>
        <p:nvSpPr>
          <p:cNvPr id="596" name="Google Shape;596;g3f29acec0cc_0_2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7" name="Google Shape;597;g3f29acec0cc_0_2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2" name="Shape 602"/>
        <p:cNvGrpSpPr/>
        <p:nvPr/>
      </p:nvGrpSpPr>
      <p:grpSpPr>
        <a:xfrm>
          <a:off x="0" y="0"/>
          <a:ext cx="0" cy="0"/>
          <a:chOff x="0" y="0"/>
          <a:chExt cx="0" cy="0"/>
        </a:xfrm>
      </p:grpSpPr>
      <p:sp>
        <p:nvSpPr>
          <p:cNvPr id="603" name="Google Shape;603;g3f29acec0cc_0_2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4" name="Google Shape;604;g3f29acec0cc_0_2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g3f29acec0cc_0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0" name="Google Shape;610;g3f29acec0cc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5" name="Shape 615"/>
        <p:cNvGrpSpPr/>
        <p:nvPr/>
      </p:nvGrpSpPr>
      <p:grpSpPr>
        <a:xfrm>
          <a:off x="0" y="0"/>
          <a:ext cx="0" cy="0"/>
          <a:chOff x="0" y="0"/>
          <a:chExt cx="0" cy="0"/>
        </a:xfrm>
      </p:grpSpPr>
      <p:sp>
        <p:nvSpPr>
          <p:cNvPr id="616" name="Google Shape;616;g3f29acec0cc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7" name="Google Shape;617;g3f29acec0cc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1" name="Shape 621"/>
        <p:cNvGrpSpPr/>
        <p:nvPr/>
      </p:nvGrpSpPr>
      <p:grpSpPr>
        <a:xfrm>
          <a:off x="0" y="0"/>
          <a:ext cx="0" cy="0"/>
          <a:chOff x="0" y="0"/>
          <a:chExt cx="0" cy="0"/>
        </a:xfrm>
      </p:grpSpPr>
      <p:sp>
        <p:nvSpPr>
          <p:cNvPr id="622" name="Google Shape;622;g3f29acec0cc_0_2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3" name="Google Shape;623;g3f29acec0cc_0_2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d57564356d_0_4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d57564356d_0_4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8" name="Shape 628"/>
        <p:cNvGrpSpPr/>
        <p:nvPr/>
      </p:nvGrpSpPr>
      <p:grpSpPr>
        <a:xfrm>
          <a:off x="0" y="0"/>
          <a:ext cx="0" cy="0"/>
          <a:chOff x="0" y="0"/>
          <a:chExt cx="0" cy="0"/>
        </a:xfrm>
      </p:grpSpPr>
      <p:sp>
        <p:nvSpPr>
          <p:cNvPr id="629" name="Google Shape;629;g3f29acec0cc_0_2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0" name="Google Shape;630;g3f29acec0cc_0_2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4" name="Shape 634"/>
        <p:cNvGrpSpPr/>
        <p:nvPr/>
      </p:nvGrpSpPr>
      <p:grpSpPr>
        <a:xfrm>
          <a:off x="0" y="0"/>
          <a:ext cx="0" cy="0"/>
          <a:chOff x="0" y="0"/>
          <a:chExt cx="0" cy="0"/>
        </a:xfrm>
      </p:grpSpPr>
      <p:sp>
        <p:nvSpPr>
          <p:cNvPr id="635" name="Google Shape;635;g3f29acec0cc_0_2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6" name="Google Shape;636;g3f29acec0cc_0_2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1" name="Shape 641"/>
        <p:cNvGrpSpPr/>
        <p:nvPr/>
      </p:nvGrpSpPr>
      <p:grpSpPr>
        <a:xfrm>
          <a:off x="0" y="0"/>
          <a:ext cx="0" cy="0"/>
          <a:chOff x="0" y="0"/>
          <a:chExt cx="0" cy="0"/>
        </a:xfrm>
      </p:grpSpPr>
      <p:sp>
        <p:nvSpPr>
          <p:cNvPr id="642" name="Google Shape;642;g3f29acec0cc_0_2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3" name="Google Shape;643;g3f29acec0cc_0_2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7" name="Shape 647"/>
        <p:cNvGrpSpPr/>
        <p:nvPr/>
      </p:nvGrpSpPr>
      <p:grpSpPr>
        <a:xfrm>
          <a:off x="0" y="0"/>
          <a:ext cx="0" cy="0"/>
          <a:chOff x="0" y="0"/>
          <a:chExt cx="0" cy="0"/>
        </a:xfrm>
      </p:grpSpPr>
      <p:sp>
        <p:nvSpPr>
          <p:cNvPr id="648" name="Google Shape;648;g3f29acec0cc_0_2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9" name="Google Shape;649;g3f29acec0cc_0_2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4" name="Shape 654"/>
        <p:cNvGrpSpPr/>
        <p:nvPr/>
      </p:nvGrpSpPr>
      <p:grpSpPr>
        <a:xfrm>
          <a:off x="0" y="0"/>
          <a:ext cx="0" cy="0"/>
          <a:chOff x="0" y="0"/>
          <a:chExt cx="0" cy="0"/>
        </a:xfrm>
      </p:grpSpPr>
      <p:sp>
        <p:nvSpPr>
          <p:cNvPr id="655" name="Google Shape;655;g3f29acec0cc_0_2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6" name="Google Shape;656;g3f29acec0cc_0_2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g3f29acec0cc_0_2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2" name="Google Shape;662;g3f29acec0cc_0_2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7" name="Shape 667"/>
        <p:cNvGrpSpPr/>
        <p:nvPr/>
      </p:nvGrpSpPr>
      <p:grpSpPr>
        <a:xfrm>
          <a:off x="0" y="0"/>
          <a:ext cx="0" cy="0"/>
          <a:chOff x="0" y="0"/>
          <a:chExt cx="0" cy="0"/>
        </a:xfrm>
      </p:grpSpPr>
      <p:sp>
        <p:nvSpPr>
          <p:cNvPr id="668" name="Google Shape;668;g3f29acec0cc_0_2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9" name="Google Shape;669;g3f29acec0cc_0_2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3" name="Shape 673"/>
        <p:cNvGrpSpPr/>
        <p:nvPr/>
      </p:nvGrpSpPr>
      <p:grpSpPr>
        <a:xfrm>
          <a:off x="0" y="0"/>
          <a:ext cx="0" cy="0"/>
          <a:chOff x="0" y="0"/>
          <a:chExt cx="0" cy="0"/>
        </a:xfrm>
      </p:grpSpPr>
      <p:sp>
        <p:nvSpPr>
          <p:cNvPr id="674" name="Google Shape;674;g3f29acec0cc_0_3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5" name="Google Shape;675;g3f29acec0cc_0_3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0" name="Shape 680"/>
        <p:cNvGrpSpPr/>
        <p:nvPr/>
      </p:nvGrpSpPr>
      <p:grpSpPr>
        <a:xfrm>
          <a:off x="0" y="0"/>
          <a:ext cx="0" cy="0"/>
          <a:chOff x="0" y="0"/>
          <a:chExt cx="0" cy="0"/>
        </a:xfrm>
      </p:grpSpPr>
      <p:sp>
        <p:nvSpPr>
          <p:cNvPr id="681" name="Google Shape;681;g3f29acec0cc_0_3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2" name="Google Shape;682;g3f29acec0cc_0_3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g3f29acec0cc_0_3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8" name="Google Shape;688;g3f29acec0cc_0_3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0.xml"/><Relationship Id="rId3" Type="http://schemas.openxmlformats.org/officeDocument/2006/relationships/image" Target="../media/image1.png"/></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1.xml"/><Relationship Id="rId3" Type="http://schemas.openxmlformats.org/officeDocument/2006/relationships/image" Target="../media/image1.png"/></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2.xml"/><Relationship Id="rId3" Type="http://schemas.openxmlformats.org/officeDocument/2006/relationships/image" Target="../media/image1.png"/></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3.xml"/><Relationship Id="rId3" Type="http://schemas.openxmlformats.org/officeDocument/2006/relationships/image" Target="../media/image1.png"/></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4.xml"/><Relationship Id="rId3" Type="http://schemas.openxmlformats.org/officeDocument/2006/relationships/image" Target="../media/image1.png"/></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5.xml"/><Relationship Id="rId3" Type="http://schemas.openxmlformats.org/officeDocument/2006/relationships/image" Target="../media/image1.png"/></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6.xml"/><Relationship Id="rId3" Type="http://schemas.openxmlformats.org/officeDocument/2006/relationships/image" Target="../media/image1.png"/></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7.xml"/><Relationship Id="rId3" Type="http://schemas.openxmlformats.org/officeDocument/2006/relationships/image" Target="../media/image1.png"/></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8.xml"/><Relationship Id="rId3" Type="http://schemas.openxmlformats.org/officeDocument/2006/relationships/image" Target="../media/image1.png"/></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9.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0.xml"/><Relationship Id="rId3" Type="http://schemas.openxmlformats.org/officeDocument/2006/relationships/image" Target="../media/image1.png"/></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1.xml"/><Relationship Id="rId3" Type="http://schemas.openxmlformats.org/officeDocument/2006/relationships/image" Target="../media/image1.png"/></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2.xml"/><Relationship Id="rId3" Type="http://schemas.openxmlformats.org/officeDocument/2006/relationships/image" Target="../media/image1.png"/></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3.xml"/><Relationship Id="rId3" Type="http://schemas.openxmlformats.org/officeDocument/2006/relationships/image" Target="../media/image1.png"/></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4.xml"/><Relationship Id="rId3" Type="http://schemas.openxmlformats.org/officeDocument/2006/relationships/image" Target="../media/image1.png"/></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5.xml"/><Relationship Id="rId3" Type="http://schemas.openxmlformats.org/officeDocument/2006/relationships/image" Target="../media/image1.png"/></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6.xml"/><Relationship Id="rId3" Type="http://schemas.openxmlformats.org/officeDocument/2006/relationships/image" Target="../media/image1.png"/></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7.xml"/><Relationship Id="rId3" Type="http://schemas.openxmlformats.org/officeDocument/2006/relationships/image" Target="../media/image1.png"/></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8.xml"/><Relationship Id="rId3" Type="http://schemas.openxmlformats.org/officeDocument/2006/relationships/image" Target="../media/image1.png"/></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9.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0.xml"/><Relationship Id="rId3" Type="http://schemas.openxmlformats.org/officeDocument/2006/relationships/image" Target="../media/image1.png"/></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1.xml"/><Relationship Id="rId3" Type="http://schemas.openxmlformats.org/officeDocument/2006/relationships/image" Target="../media/image1.png"/></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2.xml"/><Relationship Id="rId3" Type="http://schemas.openxmlformats.org/officeDocument/2006/relationships/image" Target="../media/image1.png"/></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3.xml"/><Relationship Id="rId3" Type="http://schemas.openxmlformats.org/officeDocument/2006/relationships/image" Target="../media/image1.png"/></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4.xml"/><Relationship Id="rId3" Type="http://schemas.openxmlformats.org/officeDocument/2006/relationships/image" Target="../media/image1.png"/></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5.xml"/><Relationship Id="rId3" Type="http://schemas.openxmlformats.org/officeDocument/2006/relationships/image" Target="../media/image1.png"/></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6.xml"/><Relationship Id="rId3" Type="http://schemas.openxmlformats.org/officeDocument/2006/relationships/image" Target="../media/image1.png"/></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7.xml"/><Relationship Id="rId3" Type="http://schemas.openxmlformats.org/officeDocument/2006/relationships/image" Target="../media/image1.png"/></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8.xml"/><Relationship Id="rId3" Type="http://schemas.openxmlformats.org/officeDocument/2006/relationships/image" Target="../media/image1.png"/></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9.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0.xml"/><Relationship Id="rId3" Type="http://schemas.openxmlformats.org/officeDocument/2006/relationships/image" Target="../media/image1.png"/></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1.xml"/><Relationship Id="rId3" Type="http://schemas.openxmlformats.org/officeDocument/2006/relationships/image" Target="../media/image1.png"/></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2.xml"/><Relationship Id="rId3" Type="http://schemas.openxmlformats.org/officeDocument/2006/relationships/image" Target="../media/image1.png"/></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3.xml"/><Relationship Id="rId3" Type="http://schemas.openxmlformats.org/officeDocument/2006/relationships/image" Target="../media/image1.png"/></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4.xml"/><Relationship Id="rId3" Type="http://schemas.openxmlformats.org/officeDocument/2006/relationships/image" Target="../media/image1.png"/></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5.xml"/><Relationship Id="rId3" Type="http://schemas.openxmlformats.org/officeDocument/2006/relationships/image" Target="../media/image1.png"/></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6.xml"/><Relationship Id="rId3" Type="http://schemas.openxmlformats.org/officeDocument/2006/relationships/image" Target="../media/image1.png"/></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7.xml"/><Relationship Id="rId3" Type="http://schemas.openxmlformats.org/officeDocument/2006/relationships/image" Target="../media/image1.png"/></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8.xml"/><Relationship Id="rId3" Type="http://schemas.openxmlformats.org/officeDocument/2006/relationships/image" Target="../media/image1.png"/></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9.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0.xml"/><Relationship Id="rId3" Type="http://schemas.openxmlformats.org/officeDocument/2006/relationships/image" Target="../media/image1.png"/></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1.xml"/><Relationship Id="rId3" Type="http://schemas.openxmlformats.org/officeDocument/2006/relationships/image" Target="../media/image1.png"/></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2.xml"/><Relationship Id="rId3" Type="http://schemas.openxmlformats.org/officeDocument/2006/relationships/image" Target="../media/image1.png"/></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3.xml"/><Relationship Id="rId3" Type="http://schemas.openxmlformats.org/officeDocument/2006/relationships/image" Target="../media/image1.png"/></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4.xml"/><Relationship Id="rId3" Type="http://schemas.openxmlformats.org/officeDocument/2006/relationships/image" Target="../media/image1.png"/></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5.xml"/><Relationship Id="rId3" Type="http://schemas.openxmlformats.org/officeDocument/2006/relationships/image" Target="../media/image1.png"/></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6.xml"/><Relationship Id="rId3" Type="http://schemas.openxmlformats.org/officeDocument/2006/relationships/image" Target="../media/image1.png"/></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7.xml"/><Relationship Id="rId3" Type="http://schemas.openxmlformats.org/officeDocument/2006/relationships/image" Target="../media/image1.png"/></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8.xml"/><Relationship Id="rId3" Type="http://schemas.openxmlformats.org/officeDocument/2006/relationships/image" Target="../media/image1.png"/></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9.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0.xml"/><Relationship Id="rId3" Type="http://schemas.openxmlformats.org/officeDocument/2006/relationships/image" Target="../media/image1.png"/></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1.xml"/><Relationship Id="rId3" Type="http://schemas.openxmlformats.org/officeDocument/2006/relationships/image" Target="../media/image1.png"/></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2.xml"/><Relationship Id="rId3" Type="http://schemas.openxmlformats.org/officeDocument/2006/relationships/image" Target="../media/image1.png"/></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3.xml"/><Relationship Id="rId3" Type="http://schemas.openxmlformats.org/officeDocument/2006/relationships/image" Target="../media/image1.png"/></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4.xml"/><Relationship Id="rId3" Type="http://schemas.openxmlformats.org/officeDocument/2006/relationships/image" Target="../media/image1.png"/></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5.xml"/><Relationship Id="rId3" Type="http://schemas.openxmlformats.org/officeDocument/2006/relationships/image" Target="../media/image1.png"/></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6.xml"/><Relationship Id="rId3" Type="http://schemas.openxmlformats.org/officeDocument/2006/relationships/image" Target="../media/image1.png"/></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7.xml"/><Relationship Id="rId3" Type="http://schemas.openxmlformats.org/officeDocument/2006/relationships/image" Target="../media/image1.png"/></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8.xml"/><Relationship Id="rId3" Type="http://schemas.openxmlformats.org/officeDocument/2006/relationships/image" Target="../media/image1.png"/></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9.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0.xml"/><Relationship Id="rId3" Type="http://schemas.openxmlformats.org/officeDocument/2006/relationships/image" Target="../media/image1.png"/></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1.xml"/><Relationship Id="rId3" Type="http://schemas.openxmlformats.org/officeDocument/2006/relationships/image" Target="../media/image1.png"/></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2.xml"/><Relationship Id="rId3" Type="http://schemas.openxmlformats.org/officeDocument/2006/relationships/image" Target="../media/image1.png"/></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3.xml"/><Relationship Id="rId3" Type="http://schemas.openxmlformats.org/officeDocument/2006/relationships/image" Target="../media/image1.png"/></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4.xml"/><Relationship Id="rId3" Type="http://schemas.openxmlformats.org/officeDocument/2006/relationships/image" Target="../media/image1.png"/></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5.xml"/><Relationship Id="rId3" Type="http://schemas.openxmlformats.org/officeDocument/2006/relationships/image" Target="../media/image1.png"/></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6.xml"/><Relationship Id="rId3" Type="http://schemas.openxmlformats.org/officeDocument/2006/relationships/image" Target="../media/image1.png"/></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7.xml"/><Relationship Id="rId3" Type="http://schemas.openxmlformats.org/officeDocument/2006/relationships/image" Target="../media/image1.png"/></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8.xml"/><Relationship Id="rId3" Type="http://schemas.openxmlformats.org/officeDocument/2006/relationships/image" Target="../media/image1.png"/></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9.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0.xml"/><Relationship Id="rId3" Type="http://schemas.openxmlformats.org/officeDocument/2006/relationships/image" Target="../media/image1.png"/></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1.xml"/><Relationship Id="rId3" Type="http://schemas.openxmlformats.org/officeDocument/2006/relationships/image" Target="../media/image1.png"/></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2.xml"/><Relationship Id="rId3" Type="http://schemas.openxmlformats.org/officeDocument/2006/relationships/image" Target="../media/image1.png"/></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3.xml"/><Relationship Id="rId3" Type="http://schemas.openxmlformats.org/officeDocument/2006/relationships/image" Target="../media/image1.png"/></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4.xml"/><Relationship Id="rId3" Type="http://schemas.openxmlformats.org/officeDocument/2006/relationships/image" Target="../media/image1.png"/></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5.xml"/><Relationship Id="rId3" Type="http://schemas.openxmlformats.org/officeDocument/2006/relationships/image" Target="../media/image1.png"/></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6.xml"/><Relationship Id="rId3" Type="http://schemas.openxmlformats.org/officeDocument/2006/relationships/image" Target="../media/image1.png"/></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7.xml"/><Relationship Id="rId3" Type="http://schemas.openxmlformats.org/officeDocument/2006/relationships/image" Target="../media/image1.png"/></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8.xml"/><Relationship Id="rId3" Type="http://schemas.openxmlformats.org/officeDocument/2006/relationships/image" Target="../media/image1.png"/></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9.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0.xml"/><Relationship Id="rId3" Type="http://schemas.openxmlformats.org/officeDocument/2006/relationships/image" Target="../media/image1.png"/></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1.xml"/><Relationship Id="rId3" Type="http://schemas.openxmlformats.org/officeDocument/2006/relationships/image" Target="../media/image1.png"/></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2.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 Id="rId3"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 Id="rId3"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 Id="rId3"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1.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 Id="rId3"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 Id="rId3" Type="http://schemas.openxmlformats.org/officeDocument/2006/relationships/image" Target="../media/image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 Id="rId3" Type="http://schemas.openxmlformats.org/officeDocument/2006/relationships/image" Target="../media/image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 Id="rId3" Type="http://schemas.openxmlformats.org/officeDocument/2006/relationships/image" Target="../media/image1.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 Id="rId3" Type="http://schemas.openxmlformats.org/officeDocument/2006/relationships/image" Target="../media/image1.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 Id="rId3" Type="http://schemas.openxmlformats.org/officeDocument/2006/relationships/image" Target="../media/image1.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 Id="rId3" Type="http://schemas.openxmlformats.org/officeDocument/2006/relationships/image" Target="../media/image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 Id="rId3" Type="http://schemas.openxmlformats.org/officeDocument/2006/relationships/image" Target="../media/image1.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 Id="rId3" Type="http://schemas.openxmlformats.org/officeDocument/2006/relationships/image" Target="../media/image1.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 Id="rId3" Type="http://schemas.openxmlformats.org/officeDocument/2006/relationships/image" Target="../media/image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 Id="rId3" Type="http://schemas.openxmlformats.org/officeDocument/2006/relationships/image" Target="../media/image1.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 Id="rId3" Type="http://schemas.openxmlformats.org/officeDocument/2006/relationships/image" Target="../media/image1.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 Id="rId3" Type="http://schemas.openxmlformats.org/officeDocument/2006/relationships/image" Target="../media/image1.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 Id="rId3" Type="http://schemas.openxmlformats.org/officeDocument/2006/relationships/image" Target="../media/image1.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 Id="rId3" Type="http://schemas.openxmlformats.org/officeDocument/2006/relationships/image" Target="../media/image1.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 Id="rId3" Type="http://schemas.openxmlformats.org/officeDocument/2006/relationships/image" Target="../media/image1.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 Id="rId3" Type="http://schemas.openxmlformats.org/officeDocument/2006/relationships/image" Target="../media/image1.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 Id="rId3" Type="http://schemas.openxmlformats.org/officeDocument/2006/relationships/image" Target="../media/image1.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 Id="rId3" Type="http://schemas.openxmlformats.org/officeDocument/2006/relationships/image" Target="../media/image1.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 Id="rId3" Type="http://schemas.openxmlformats.org/officeDocument/2006/relationships/image" Target="../media/image1.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9.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 Id="rId3" Type="http://schemas.openxmlformats.org/officeDocument/2006/relationships/image" Target="../media/image1.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 Id="rId3" Type="http://schemas.openxmlformats.org/officeDocument/2006/relationships/image" Target="../media/image1.pn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 Id="rId3" Type="http://schemas.openxmlformats.org/officeDocument/2006/relationships/image" Target="../media/image1.pn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Relationship Id="rId3" Type="http://schemas.openxmlformats.org/officeDocument/2006/relationships/image" Target="../media/image1.pn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Relationship Id="rId3" Type="http://schemas.openxmlformats.org/officeDocument/2006/relationships/image" Target="../media/image1.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 Id="rId3" Type="http://schemas.openxmlformats.org/officeDocument/2006/relationships/image" Target="../media/image1.pn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Relationship Id="rId3" Type="http://schemas.openxmlformats.org/officeDocument/2006/relationships/image" Target="../media/image1.pn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 Id="rId3" Type="http://schemas.openxmlformats.org/officeDocument/2006/relationships/image" Target="../media/image1.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8.xml"/><Relationship Id="rId3" Type="http://schemas.openxmlformats.org/officeDocument/2006/relationships/image" Target="../media/image1.pn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9.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0.xml"/><Relationship Id="rId3" Type="http://schemas.openxmlformats.org/officeDocument/2006/relationships/image" Target="../media/image1.pn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1.xml"/><Relationship Id="rId3" Type="http://schemas.openxmlformats.org/officeDocument/2006/relationships/image" Target="../media/image1.pn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2.xml"/><Relationship Id="rId3" Type="http://schemas.openxmlformats.org/officeDocument/2006/relationships/image" Target="../media/image1.pn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3.xml"/><Relationship Id="rId3" Type="http://schemas.openxmlformats.org/officeDocument/2006/relationships/image" Target="../media/image1.pn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4.xml"/><Relationship Id="rId3" Type="http://schemas.openxmlformats.org/officeDocument/2006/relationships/image" Target="../media/image1.pn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5.xml"/><Relationship Id="rId3" Type="http://schemas.openxmlformats.org/officeDocument/2006/relationships/image" Target="../media/image1.pn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6.xml"/><Relationship Id="rId3" Type="http://schemas.openxmlformats.org/officeDocument/2006/relationships/image" Target="../media/image1.pn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7.xml"/><Relationship Id="rId3" Type="http://schemas.openxmlformats.org/officeDocument/2006/relationships/image" Target="../media/image1.pn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8.xml"/><Relationship Id="rId3" Type="http://schemas.openxmlformats.org/officeDocument/2006/relationships/image" Target="../media/image1.pn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9.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0.xml"/><Relationship Id="rId3" Type="http://schemas.openxmlformats.org/officeDocument/2006/relationships/image" Target="../media/image1.png"/></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1.xml"/><Relationship Id="rId3" Type="http://schemas.openxmlformats.org/officeDocument/2006/relationships/image" Target="../media/image1.png"/></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2.xml"/><Relationship Id="rId3" Type="http://schemas.openxmlformats.org/officeDocument/2006/relationships/image" Target="../media/image1.png"/></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3.xml"/><Relationship Id="rId3" Type="http://schemas.openxmlformats.org/officeDocument/2006/relationships/image" Target="../media/image1.png"/></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4.xml"/><Relationship Id="rId3" Type="http://schemas.openxmlformats.org/officeDocument/2006/relationships/image" Target="../media/image1.png"/></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5.xml"/><Relationship Id="rId3" Type="http://schemas.openxmlformats.org/officeDocument/2006/relationships/image" Target="../media/image1.png"/></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6.xml"/><Relationship Id="rId3" Type="http://schemas.openxmlformats.org/officeDocument/2006/relationships/image" Target="../media/image1.png"/></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7.xml"/><Relationship Id="rId3" Type="http://schemas.openxmlformats.org/officeDocument/2006/relationships/image" Target="../media/image1.png"/></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8.xml"/><Relationship Id="rId3" Type="http://schemas.openxmlformats.org/officeDocument/2006/relationships/image" Target="../media/image1.png"/></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9.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0.xml"/><Relationship Id="rId3" Type="http://schemas.openxmlformats.org/officeDocument/2006/relationships/image" Target="../media/image1.png"/></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1.xml"/><Relationship Id="rId3" Type="http://schemas.openxmlformats.org/officeDocument/2006/relationships/image" Target="../media/image1.pn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2.xml"/><Relationship Id="rId3" Type="http://schemas.openxmlformats.org/officeDocument/2006/relationships/image" Target="../media/image1.png"/></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3.xml"/><Relationship Id="rId3" Type="http://schemas.openxmlformats.org/officeDocument/2006/relationships/image" Target="../media/image1.png"/></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4.xml"/><Relationship Id="rId3" Type="http://schemas.openxmlformats.org/officeDocument/2006/relationships/image" Target="../media/image1.png"/></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5.xml"/><Relationship Id="rId3" Type="http://schemas.openxmlformats.org/officeDocument/2006/relationships/image" Target="../media/image1.png"/></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6.xml"/><Relationship Id="rId3" Type="http://schemas.openxmlformats.org/officeDocument/2006/relationships/image" Target="../media/image1.png"/></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7.xml"/><Relationship Id="rId3" Type="http://schemas.openxmlformats.org/officeDocument/2006/relationships/image" Target="../media/image1.png"/></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8.xml"/><Relationship Id="rId3" Type="http://schemas.openxmlformats.org/officeDocument/2006/relationships/image" Target="../media/image1.png"/></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86462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GB"/>
              <a:t>RICHMOND SDA 2026 BIBLE BOWL #1</a:t>
            </a:r>
            <a:endParaRPr b="1"/>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b="1" lang="en-GB">
                <a:solidFill>
                  <a:schemeClr val="dk1"/>
                </a:solidFill>
              </a:rPr>
              <a:t>FINALE</a:t>
            </a:r>
            <a:endParaRPr b="1">
              <a:solidFill>
                <a:schemeClr val="dk1"/>
              </a:solidFill>
            </a:endParaRPr>
          </a:p>
          <a:p>
            <a:pPr indent="0" lvl="0" marL="0" rtl="0" algn="ctr">
              <a:spcBef>
                <a:spcPts val="0"/>
              </a:spcBef>
              <a:spcAft>
                <a:spcPts val="0"/>
              </a:spcAft>
              <a:buNone/>
            </a:pPr>
            <a:r>
              <a:rPr b="1" lang="en-GB">
                <a:solidFill>
                  <a:schemeClr val="dk1"/>
                </a:solidFill>
              </a:rPr>
              <a:t>(Esther, Jonah, Philemon and 1 Peter)</a:t>
            </a:r>
            <a:endParaRPr b="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a:t>
            </a:r>
            <a:endParaRPr b="1" sz="2600"/>
          </a:p>
          <a:p>
            <a:pPr indent="0" lvl="0" marL="0" rtl="0" algn="l">
              <a:spcBef>
                <a:spcPts val="0"/>
              </a:spcBef>
              <a:spcAft>
                <a:spcPts val="0"/>
              </a:spcAft>
              <a:buNone/>
            </a:pPr>
            <a:r>
              <a:rPr b="1" lang="en-GB" sz="2400"/>
              <a:t>According to Esther 4:11, what was the law regarding anyone who would go into the inner court to the king that was not called?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3" name="Google Shape;113;p2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6" name="Shape 696"/>
        <p:cNvGrpSpPr/>
        <p:nvPr/>
      </p:nvGrpSpPr>
      <p:grpSpPr>
        <a:xfrm>
          <a:off x="0" y="0"/>
          <a:ext cx="0" cy="0"/>
          <a:chOff x="0" y="0"/>
          <a:chExt cx="0" cy="0"/>
        </a:xfrm>
      </p:grpSpPr>
      <p:sp>
        <p:nvSpPr>
          <p:cNvPr id="697" name="Google Shape;697;p11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50</a:t>
            </a:r>
            <a:endParaRPr b="1" sz="2600"/>
          </a:p>
          <a:p>
            <a:pPr indent="0" lvl="0" marL="0" rtl="0" algn="l">
              <a:spcBef>
                <a:spcPts val="0"/>
              </a:spcBef>
              <a:spcAft>
                <a:spcPts val="0"/>
              </a:spcAft>
              <a:buNone/>
            </a:pPr>
            <a:r>
              <a:rPr b="1" lang="en-GB" sz="2400"/>
              <a:t>How should we be in our prayers? (1 Peter 4:7)</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698" name="Google Shape;698;p11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2" name="Shape 702"/>
        <p:cNvGrpSpPr/>
        <p:nvPr/>
      </p:nvGrpSpPr>
      <p:grpSpPr>
        <a:xfrm>
          <a:off x="0" y="0"/>
          <a:ext cx="0" cy="0"/>
          <a:chOff x="0" y="0"/>
          <a:chExt cx="0" cy="0"/>
        </a:xfrm>
      </p:grpSpPr>
      <p:sp>
        <p:nvSpPr>
          <p:cNvPr id="703" name="Google Shape;703;p11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50</a:t>
            </a:r>
            <a:endParaRPr b="1" sz="2600"/>
          </a:p>
          <a:p>
            <a:pPr indent="0" lvl="0" marL="0" rtl="0" algn="l">
              <a:spcBef>
                <a:spcPts val="0"/>
              </a:spcBef>
              <a:spcAft>
                <a:spcPts val="0"/>
              </a:spcAft>
              <a:buNone/>
            </a:pPr>
            <a:r>
              <a:t/>
            </a:r>
            <a:endParaRPr b="1" sz="2400"/>
          </a:p>
        </p:txBody>
      </p:sp>
      <p:sp>
        <p:nvSpPr>
          <p:cNvPr id="704" name="Google Shape;704;p11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Serious (0.5 points) and watchful (0.5 points)</a:t>
            </a:r>
            <a:endParaRPr sz="2400">
              <a:solidFill>
                <a:schemeClr val="dk1"/>
              </a:solidFill>
            </a:endParaRPr>
          </a:p>
        </p:txBody>
      </p:sp>
      <p:pic>
        <p:nvPicPr>
          <p:cNvPr id="705" name="Google Shape;705;p11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9" name="Shape 709"/>
        <p:cNvGrpSpPr/>
        <p:nvPr/>
      </p:nvGrpSpPr>
      <p:grpSpPr>
        <a:xfrm>
          <a:off x="0" y="0"/>
          <a:ext cx="0" cy="0"/>
          <a:chOff x="0" y="0"/>
          <a:chExt cx="0" cy="0"/>
        </a:xfrm>
      </p:grpSpPr>
      <p:sp>
        <p:nvSpPr>
          <p:cNvPr id="710" name="Google Shape;710;p11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51</a:t>
            </a:r>
            <a:endParaRPr b="1" sz="2600"/>
          </a:p>
          <a:p>
            <a:pPr indent="0" lvl="0" marL="0" rtl="0" algn="l">
              <a:spcBef>
                <a:spcPts val="0"/>
              </a:spcBef>
              <a:spcAft>
                <a:spcPts val="0"/>
              </a:spcAft>
              <a:buNone/>
            </a:pPr>
            <a:r>
              <a:rPr b="1" lang="en-GB" sz="2400"/>
              <a:t>How does Paul ask Philemon to receive Onesimus (Philemon 16)?</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11" name="Google Shape;711;p11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5" name="Shape 715"/>
        <p:cNvGrpSpPr/>
        <p:nvPr/>
      </p:nvGrpSpPr>
      <p:grpSpPr>
        <a:xfrm>
          <a:off x="0" y="0"/>
          <a:ext cx="0" cy="0"/>
          <a:chOff x="0" y="0"/>
          <a:chExt cx="0" cy="0"/>
        </a:xfrm>
      </p:grpSpPr>
      <p:sp>
        <p:nvSpPr>
          <p:cNvPr id="716" name="Google Shape;716;p11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51</a:t>
            </a:r>
            <a:endParaRPr b="1" sz="2600"/>
          </a:p>
          <a:p>
            <a:pPr indent="0" lvl="0" marL="0" rtl="0" algn="l">
              <a:spcBef>
                <a:spcPts val="0"/>
              </a:spcBef>
              <a:spcAft>
                <a:spcPts val="0"/>
              </a:spcAft>
              <a:buNone/>
            </a:pPr>
            <a:r>
              <a:t/>
            </a:r>
            <a:endParaRPr b="1" sz="2400"/>
          </a:p>
        </p:txBody>
      </p:sp>
      <p:sp>
        <p:nvSpPr>
          <p:cNvPr id="717" name="Google Shape;717;p11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No longer as a slave but more than a slave--a beloved brother (1 point)</a:t>
            </a:r>
            <a:endParaRPr sz="2400">
              <a:solidFill>
                <a:schemeClr val="dk1"/>
              </a:solidFill>
            </a:endParaRPr>
          </a:p>
        </p:txBody>
      </p:sp>
      <p:pic>
        <p:nvPicPr>
          <p:cNvPr id="718" name="Google Shape;718;p11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11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52</a:t>
            </a:r>
            <a:endParaRPr b="1" sz="2600"/>
          </a:p>
          <a:p>
            <a:pPr indent="0" lvl="0" marL="0" rtl="0" algn="l">
              <a:spcBef>
                <a:spcPts val="0"/>
              </a:spcBef>
              <a:spcAft>
                <a:spcPts val="0"/>
              </a:spcAft>
              <a:buNone/>
            </a:pPr>
            <a:r>
              <a:rPr b="1" lang="en-GB" sz="2400"/>
              <a:t>In Esther 4:16 Esther orders Mordecai to gather all the Jews who are present in Shushan and to fast for her - neither to eat or drink - for how long?</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24" name="Google Shape;724;p11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8" name="Shape 728"/>
        <p:cNvGrpSpPr/>
        <p:nvPr/>
      </p:nvGrpSpPr>
      <p:grpSpPr>
        <a:xfrm>
          <a:off x="0" y="0"/>
          <a:ext cx="0" cy="0"/>
          <a:chOff x="0" y="0"/>
          <a:chExt cx="0" cy="0"/>
        </a:xfrm>
      </p:grpSpPr>
      <p:sp>
        <p:nvSpPr>
          <p:cNvPr id="729" name="Google Shape;729;p11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52</a:t>
            </a:r>
            <a:endParaRPr b="1" sz="2600"/>
          </a:p>
          <a:p>
            <a:pPr indent="0" lvl="0" marL="0" rtl="0" algn="l">
              <a:spcBef>
                <a:spcPts val="0"/>
              </a:spcBef>
              <a:spcAft>
                <a:spcPts val="0"/>
              </a:spcAft>
              <a:buNone/>
            </a:pPr>
            <a:r>
              <a:t/>
            </a:r>
            <a:endParaRPr b="1" sz="2400"/>
          </a:p>
        </p:txBody>
      </p:sp>
      <p:sp>
        <p:nvSpPr>
          <p:cNvPr id="730" name="Google Shape;730;p11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For three days, night or day (1 point)</a:t>
            </a:r>
            <a:endParaRPr sz="2400">
              <a:solidFill>
                <a:schemeClr val="dk1"/>
              </a:solidFill>
            </a:endParaRPr>
          </a:p>
        </p:txBody>
      </p:sp>
      <p:pic>
        <p:nvPicPr>
          <p:cNvPr id="731" name="Google Shape;731;p11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5" name="Shape 735"/>
        <p:cNvGrpSpPr/>
        <p:nvPr/>
      </p:nvGrpSpPr>
      <p:grpSpPr>
        <a:xfrm>
          <a:off x="0" y="0"/>
          <a:ext cx="0" cy="0"/>
          <a:chOff x="0" y="0"/>
          <a:chExt cx="0" cy="0"/>
        </a:xfrm>
      </p:grpSpPr>
      <p:sp>
        <p:nvSpPr>
          <p:cNvPr id="736" name="Google Shape;736;p11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53</a:t>
            </a:r>
            <a:endParaRPr b="1" sz="2600"/>
          </a:p>
          <a:p>
            <a:pPr indent="0" lvl="0" marL="0" rtl="0" algn="l">
              <a:spcBef>
                <a:spcPts val="0"/>
              </a:spcBef>
              <a:spcAft>
                <a:spcPts val="0"/>
              </a:spcAft>
              <a:buNone/>
            </a:pPr>
            <a:r>
              <a:rPr b="1" lang="en-GB" sz="2400"/>
              <a:t>According to 1 Peter 2:12, what may the Gentiles observe that causes them to glorify God?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37" name="Google Shape;737;p11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1" name="Shape 741"/>
        <p:cNvGrpSpPr/>
        <p:nvPr/>
      </p:nvGrpSpPr>
      <p:grpSpPr>
        <a:xfrm>
          <a:off x="0" y="0"/>
          <a:ext cx="0" cy="0"/>
          <a:chOff x="0" y="0"/>
          <a:chExt cx="0" cy="0"/>
        </a:xfrm>
      </p:grpSpPr>
      <p:sp>
        <p:nvSpPr>
          <p:cNvPr id="742" name="Google Shape;742;p11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53</a:t>
            </a:r>
            <a:endParaRPr b="1" sz="2600"/>
          </a:p>
          <a:p>
            <a:pPr indent="0" lvl="0" marL="0" rtl="0" algn="l">
              <a:spcBef>
                <a:spcPts val="0"/>
              </a:spcBef>
              <a:spcAft>
                <a:spcPts val="0"/>
              </a:spcAft>
              <a:buNone/>
            </a:pPr>
            <a:r>
              <a:t/>
            </a:r>
            <a:endParaRPr b="1" sz="2400"/>
          </a:p>
        </p:txBody>
      </p:sp>
      <p:sp>
        <p:nvSpPr>
          <p:cNvPr id="743" name="Google Shape;743;p11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Your good works (1 point)</a:t>
            </a:r>
            <a:endParaRPr sz="2400">
              <a:solidFill>
                <a:schemeClr val="dk1"/>
              </a:solidFill>
            </a:endParaRPr>
          </a:p>
        </p:txBody>
      </p:sp>
      <p:pic>
        <p:nvPicPr>
          <p:cNvPr id="744" name="Google Shape;744;p11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8" name="Shape 748"/>
        <p:cNvGrpSpPr/>
        <p:nvPr/>
      </p:nvGrpSpPr>
      <p:grpSpPr>
        <a:xfrm>
          <a:off x="0" y="0"/>
          <a:ext cx="0" cy="0"/>
          <a:chOff x="0" y="0"/>
          <a:chExt cx="0" cy="0"/>
        </a:xfrm>
      </p:grpSpPr>
      <p:sp>
        <p:nvSpPr>
          <p:cNvPr id="749" name="Google Shape;749;p12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54</a:t>
            </a:r>
            <a:endParaRPr b="1" sz="2600"/>
          </a:p>
          <a:p>
            <a:pPr indent="0" lvl="0" marL="0" rtl="0" algn="l">
              <a:spcBef>
                <a:spcPts val="0"/>
              </a:spcBef>
              <a:spcAft>
                <a:spcPts val="0"/>
              </a:spcAft>
              <a:buNone/>
            </a:pPr>
            <a:r>
              <a:rPr b="1" lang="en-GB" sz="2400"/>
              <a:t>In Esther 6:1, King Ahasuerus was unable to sleep, and thus commanded what book to be brought and read before him?</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50" name="Google Shape;750;p12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0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4" name="Shape 754"/>
        <p:cNvGrpSpPr/>
        <p:nvPr/>
      </p:nvGrpSpPr>
      <p:grpSpPr>
        <a:xfrm>
          <a:off x="0" y="0"/>
          <a:ext cx="0" cy="0"/>
          <a:chOff x="0" y="0"/>
          <a:chExt cx="0" cy="0"/>
        </a:xfrm>
      </p:grpSpPr>
      <p:sp>
        <p:nvSpPr>
          <p:cNvPr id="755" name="Google Shape;755;p12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54</a:t>
            </a:r>
            <a:endParaRPr b="1" sz="2600"/>
          </a:p>
          <a:p>
            <a:pPr indent="0" lvl="0" marL="0" rtl="0" algn="l">
              <a:spcBef>
                <a:spcPts val="0"/>
              </a:spcBef>
              <a:spcAft>
                <a:spcPts val="0"/>
              </a:spcAft>
              <a:buNone/>
            </a:pPr>
            <a:r>
              <a:t/>
            </a:r>
            <a:endParaRPr b="1" sz="2400"/>
          </a:p>
        </p:txBody>
      </p:sp>
      <p:sp>
        <p:nvSpPr>
          <p:cNvPr id="756" name="Google Shape;756;p12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book of the records of the chronicles (1 point)</a:t>
            </a:r>
            <a:endParaRPr sz="2400">
              <a:solidFill>
                <a:schemeClr val="dk1"/>
              </a:solidFill>
            </a:endParaRPr>
          </a:p>
        </p:txBody>
      </p:sp>
      <p:pic>
        <p:nvPicPr>
          <p:cNvPr id="757" name="Google Shape;757;p12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a:t>
            </a:r>
            <a:endParaRPr b="1" sz="2600"/>
          </a:p>
          <a:p>
            <a:pPr indent="0" lvl="0" marL="0" rtl="0" algn="l">
              <a:spcBef>
                <a:spcPts val="0"/>
              </a:spcBef>
              <a:spcAft>
                <a:spcPts val="0"/>
              </a:spcAft>
              <a:buNone/>
            </a:pPr>
            <a:r>
              <a:t/>
            </a:r>
            <a:endParaRPr b="1" sz="2400"/>
          </a:p>
        </p:txBody>
      </p:sp>
      <p:sp>
        <p:nvSpPr>
          <p:cNvPr id="119" name="Google Shape;119;p2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Put all to death, except the one to whom the king holds out the golden scepter, that he may live (1 point)</a:t>
            </a:r>
            <a:endParaRPr sz="2400">
              <a:solidFill>
                <a:schemeClr val="dk1"/>
              </a:solidFill>
            </a:endParaRPr>
          </a:p>
        </p:txBody>
      </p:sp>
      <p:pic>
        <p:nvPicPr>
          <p:cNvPr id="120" name="Google Shape;120;p2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1" name="Shape 761"/>
        <p:cNvGrpSpPr/>
        <p:nvPr/>
      </p:nvGrpSpPr>
      <p:grpSpPr>
        <a:xfrm>
          <a:off x="0" y="0"/>
          <a:ext cx="0" cy="0"/>
          <a:chOff x="0" y="0"/>
          <a:chExt cx="0" cy="0"/>
        </a:xfrm>
      </p:grpSpPr>
      <p:sp>
        <p:nvSpPr>
          <p:cNvPr id="762" name="Google Shape;762;p12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55</a:t>
            </a:r>
            <a:endParaRPr b="1" sz="2600"/>
          </a:p>
          <a:p>
            <a:pPr indent="0" lvl="0" marL="0" rtl="0" algn="l">
              <a:spcBef>
                <a:spcPts val="0"/>
              </a:spcBef>
              <a:spcAft>
                <a:spcPts val="0"/>
              </a:spcAft>
              <a:buNone/>
            </a:pPr>
            <a:r>
              <a:rPr b="1" lang="en-GB" sz="2400"/>
              <a:t>According to Esther 2:5, who was the grandfather of Mordecai?</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63" name="Google Shape;763;p12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7" name="Shape 767"/>
        <p:cNvGrpSpPr/>
        <p:nvPr/>
      </p:nvGrpSpPr>
      <p:grpSpPr>
        <a:xfrm>
          <a:off x="0" y="0"/>
          <a:ext cx="0" cy="0"/>
          <a:chOff x="0" y="0"/>
          <a:chExt cx="0" cy="0"/>
        </a:xfrm>
      </p:grpSpPr>
      <p:sp>
        <p:nvSpPr>
          <p:cNvPr id="768" name="Google Shape;768;p12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55</a:t>
            </a:r>
            <a:endParaRPr b="1" sz="2600"/>
          </a:p>
          <a:p>
            <a:pPr indent="0" lvl="0" marL="0" rtl="0" algn="l">
              <a:spcBef>
                <a:spcPts val="0"/>
              </a:spcBef>
              <a:spcAft>
                <a:spcPts val="0"/>
              </a:spcAft>
              <a:buNone/>
            </a:pPr>
            <a:r>
              <a:t/>
            </a:r>
            <a:endParaRPr b="1" sz="2400"/>
          </a:p>
        </p:txBody>
      </p:sp>
      <p:sp>
        <p:nvSpPr>
          <p:cNvPr id="769" name="Google Shape;769;p12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Shimei (1 point)</a:t>
            </a:r>
            <a:endParaRPr sz="2400">
              <a:solidFill>
                <a:schemeClr val="dk1"/>
              </a:solidFill>
            </a:endParaRPr>
          </a:p>
        </p:txBody>
      </p:sp>
      <p:pic>
        <p:nvPicPr>
          <p:cNvPr id="770" name="Google Shape;770;p12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4" name="Shape 774"/>
        <p:cNvGrpSpPr/>
        <p:nvPr/>
      </p:nvGrpSpPr>
      <p:grpSpPr>
        <a:xfrm>
          <a:off x="0" y="0"/>
          <a:ext cx="0" cy="0"/>
          <a:chOff x="0" y="0"/>
          <a:chExt cx="0" cy="0"/>
        </a:xfrm>
      </p:grpSpPr>
      <p:sp>
        <p:nvSpPr>
          <p:cNvPr id="775" name="Google Shape;775;p12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56</a:t>
            </a:r>
            <a:endParaRPr b="1" sz="2600"/>
          </a:p>
          <a:p>
            <a:pPr indent="0" lvl="0" marL="0" rtl="0" algn="l">
              <a:spcBef>
                <a:spcPts val="0"/>
              </a:spcBef>
              <a:spcAft>
                <a:spcPts val="0"/>
              </a:spcAft>
              <a:buNone/>
            </a:pPr>
            <a:r>
              <a:rPr b="1" lang="en-GB" sz="2400"/>
              <a:t>Esther mentions that she would have held her tongue and not told the king about the upcoming destruction of the Jews under what condition (Esther 7:4)?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76" name="Google Shape;776;p12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0" name="Shape 780"/>
        <p:cNvGrpSpPr/>
        <p:nvPr/>
      </p:nvGrpSpPr>
      <p:grpSpPr>
        <a:xfrm>
          <a:off x="0" y="0"/>
          <a:ext cx="0" cy="0"/>
          <a:chOff x="0" y="0"/>
          <a:chExt cx="0" cy="0"/>
        </a:xfrm>
      </p:grpSpPr>
      <p:sp>
        <p:nvSpPr>
          <p:cNvPr id="781" name="Google Shape;781;p12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56</a:t>
            </a:r>
            <a:endParaRPr b="1" sz="2600"/>
          </a:p>
          <a:p>
            <a:pPr indent="0" lvl="0" marL="0" rtl="0" algn="l">
              <a:spcBef>
                <a:spcPts val="0"/>
              </a:spcBef>
              <a:spcAft>
                <a:spcPts val="0"/>
              </a:spcAft>
              <a:buNone/>
            </a:pPr>
            <a:r>
              <a:t/>
            </a:r>
            <a:endParaRPr b="1" sz="2400"/>
          </a:p>
        </p:txBody>
      </p:sp>
      <p:sp>
        <p:nvSpPr>
          <p:cNvPr id="782" name="Google Shape;782;p12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Had we been sold as male and females slaves (1 point)</a:t>
            </a:r>
            <a:endParaRPr sz="2400">
              <a:solidFill>
                <a:schemeClr val="dk1"/>
              </a:solidFill>
            </a:endParaRPr>
          </a:p>
        </p:txBody>
      </p:sp>
      <p:pic>
        <p:nvPicPr>
          <p:cNvPr id="783" name="Google Shape;783;p12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7" name="Shape 787"/>
        <p:cNvGrpSpPr/>
        <p:nvPr/>
      </p:nvGrpSpPr>
      <p:grpSpPr>
        <a:xfrm>
          <a:off x="0" y="0"/>
          <a:ext cx="0" cy="0"/>
          <a:chOff x="0" y="0"/>
          <a:chExt cx="0" cy="0"/>
        </a:xfrm>
      </p:grpSpPr>
      <p:sp>
        <p:nvSpPr>
          <p:cNvPr id="788" name="Google Shape;788;p12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57</a:t>
            </a:r>
            <a:endParaRPr b="1" sz="2600"/>
          </a:p>
          <a:p>
            <a:pPr indent="0" lvl="0" marL="0" rtl="0" algn="l">
              <a:spcBef>
                <a:spcPts val="0"/>
              </a:spcBef>
              <a:spcAft>
                <a:spcPts val="0"/>
              </a:spcAft>
              <a:buNone/>
            </a:pPr>
            <a:r>
              <a:rPr b="1" lang="en-GB" sz="2400"/>
              <a:t>According to Esther 4:4, who did Esther want to invite for the banquet she was going to hold later that day?</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789" name="Google Shape;789;p12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3" name="Shape 793"/>
        <p:cNvGrpSpPr/>
        <p:nvPr/>
      </p:nvGrpSpPr>
      <p:grpSpPr>
        <a:xfrm>
          <a:off x="0" y="0"/>
          <a:ext cx="0" cy="0"/>
          <a:chOff x="0" y="0"/>
          <a:chExt cx="0" cy="0"/>
        </a:xfrm>
      </p:grpSpPr>
      <p:sp>
        <p:nvSpPr>
          <p:cNvPr id="794" name="Google Shape;794;p12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57</a:t>
            </a:r>
            <a:endParaRPr b="1" sz="2600"/>
          </a:p>
          <a:p>
            <a:pPr indent="0" lvl="0" marL="0" rtl="0" algn="l">
              <a:spcBef>
                <a:spcPts val="0"/>
              </a:spcBef>
              <a:spcAft>
                <a:spcPts val="0"/>
              </a:spcAft>
              <a:buNone/>
            </a:pPr>
            <a:r>
              <a:t/>
            </a:r>
            <a:endParaRPr b="1" sz="2400"/>
          </a:p>
        </p:txBody>
      </p:sp>
      <p:sp>
        <p:nvSpPr>
          <p:cNvPr id="795" name="Google Shape;795;p12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king and Haman (1 point)</a:t>
            </a:r>
            <a:endParaRPr sz="2400">
              <a:solidFill>
                <a:schemeClr val="dk1"/>
              </a:solidFill>
            </a:endParaRPr>
          </a:p>
        </p:txBody>
      </p:sp>
      <p:pic>
        <p:nvPicPr>
          <p:cNvPr id="796" name="Google Shape;796;p12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0" name="Shape 800"/>
        <p:cNvGrpSpPr/>
        <p:nvPr/>
      </p:nvGrpSpPr>
      <p:grpSpPr>
        <a:xfrm>
          <a:off x="0" y="0"/>
          <a:ext cx="0" cy="0"/>
          <a:chOff x="0" y="0"/>
          <a:chExt cx="0" cy="0"/>
        </a:xfrm>
      </p:grpSpPr>
      <p:sp>
        <p:nvSpPr>
          <p:cNvPr id="801" name="Google Shape;801;p12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58</a:t>
            </a:r>
            <a:endParaRPr b="1" sz="2600"/>
          </a:p>
          <a:p>
            <a:pPr indent="0" lvl="0" marL="0" rtl="0" algn="l">
              <a:spcBef>
                <a:spcPts val="0"/>
              </a:spcBef>
              <a:spcAft>
                <a:spcPts val="0"/>
              </a:spcAft>
              <a:buNone/>
            </a:pPr>
            <a:r>
              <a:rPr b="1" lang="en-GB" sz="2400"/>
              <a:t>Name six of the seven eunuchs who served in the presence of King Ahasuerus, as per Esther 1:10:</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3 points</a:t>
            </a:r>
            <a:endParaRPr b="1" sz="2400"/>
          </a:p>
        </p:txBody>
      </p:sp>
      <p:pic>
        <p:nvPicPr>
          <p:cNvPr id="802" name="Google Shape;802;p12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6" name="Shape 806"/>
        <p:cNvGrpSpPr/>
        <p:nvPr/>
      </p:nvGrpSpPr>
      <p:grpSpPr>
        <a:xfrm>
          <a:off x="0" y="0"/>
          <a:ext cx="0" cy="0"/>
          <a:chOff x="0" y="0"/>
          <a:chExt cx="0" cy="0"/>
        </a:xfrm>
      </p:grpSpPr>
      <p:sp>
        <p:nvSpPr>
          <p:cNvPr id="807" name="Google Shape;807;p12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58</a:t>
            </a:r>
            <a:endParaRPr b="1" sz="2600"/>
          </a:p>
          <a:p>
            <a:pPr indent="0" lvl="0" marL="0" rtl="0" algn="l">
              <a:spcBef>
                <a:spcPts val="0"/>
              </a:spcBef>
              <a:spcAft>
                <a:spcPts val="0"/>
              </a:spcAft>
              <a:buNone/>
            </a:pPr>
            <a:r>
              <a:t/>
            </a:r>
            <a:endParaRPr b="1" sz="2400"/>
          </a:p>
        </p:txBody>
      </p:sp>
      <p:sp>
        <p:nvSpPr>
          <p:cNvPr id="808" name="Google Shape;808;p12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Mehuman, Biztha, Harbona, Bigtha, Abagtha, Zethar, and Carcas (0.5 points each)</a:t>
            </a:r>
            <a:endParaRPr sz="2600">
              <a:solidFill>
                <a:schemeClr val="dk1"/>
              </a:solidFill>
            </a:endParaRPr>
          </a:p>
        </p:txBody>
      </p:sp>
      <p:pic>
        <p:nvPicPr>
          <p:cNvPr id="809" name="Google Shape;809;p12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3" name="Shape 813"/>
        <p:cNvGrpSpPr/>
        <p:nvPr/>
      </p:nvGrpSpPr>
      <p:grpSpPr>
        <a:xfrm>
          <a:off x="0" y="0"/>
          <a:ext cx="0" cy="0"/>
          <a:chOff x="0" y="0"/>
          <a:chExt cx="0" cy="0"/>
        </a:xfrm>
      </p:grpSpPr>
      <p:sp>
        <p:nvSpPr>
          <p:cNvPr id="814" name="Google Shape;814;p13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59</a:t>
            </a:r>
            <a:endParaRPr b="1" sz="2600"/>
          </a:p>
          <a:p>
            <a:pPr indent="0" lvl="0" marL="0" rtl="0" algn="l">
              <a:spcBef>
                <a:spcPts val="0"/>
              </a:spcBef>
              <a:spcAft>
                <a:spcPts val="0"/>
              </a:spcAft>
              <a:buNone/>
            </a:pPr>
            <a:r>
              <a:rPr b="1" lang="en-GB" sz="2400"/>
              <a:t>And he said: “I cried out to the Lord because of my _______, And He answered me. “Out of _____________ I cried, And You heard my voice.” (Jonah 2:2)</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815" name="Google Shape;815;p13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9" name="Shape 819"/>
        <p:cNvGrpSpPr/>
        <p:nvPr/>
      </p:nvGrpSpPr>
      <p:grpSpPr>
        <a:xfrm>
          <a:off x="0" y="0"/>
          <a:ext cx="0" cy="0"/>
          <a:chOff x="0" y="0"/>
          <a:chExt cx="0" cy="0"/>
        </a:xfrm>
      </p:grpSpPr>
      <p:sp>
        <p:nvSpPr>
          <p:cNvPr id="820" name="Google Shape;820;p13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59</a:t>
            </a:r>
            <a:endParaRPr b="1" sz="2600"/>
          </a:p>
          <a:p>
            <a:pPr indent="0" lvl="0" marL="0" rtl="0" algn="l">
              <a:spcBef>
                <a:spcPts val="0"/>
              </a:spcBef>
              <a:spcAft>
                <a:spcPts val="0"/>
              </a:spcAft>
              <a:buNone/>
            </a:pPr>
            <a:r>
              <a:t/>
            </a:r>
            <a:endParaRPr b="1" sz="2400"/>
          </a:p>
        </p:txBody>
      </p:sp>
      <p:sp>
        <p:nvSpPr>
          <p:cNvPr id="821" name="Google Shape;821;p13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Affliction; The belly of Sheol (1 point each)</a:t>
            </a:r>
            <a:endParaRPr sz="2400">
              <a:solidFill>
                <a:schemeClr val="dk1"/>
              </a:solidFill>
            </a:endParaRPr>
          </a:p>
        </p:txBody>
      </p:sp>
      <p:pic>
        <p:nvPicPr>
          <p:cNvPr id="822" name="Google Shape;822;p13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a:t>
            </a:r>
            <a:endParaRPr b="1" sz="2600"/>
          </a:p>
          <a:p>
            <a:pPr indent="0" lvl="0" marL="0" rtl="0" algn="l">
              <a:spcBef>
                <a:spcPts val="0"/>
              </a:spcBef>
              <a:spcAft>
                <a:spcPts val="0"/>
              </a:spcAft>
              <a:buNone/>
            </a:pPr>
            <a:r>
              <a:rPr b="1" lang="en-GB" sz="2400"/>
              <a:t>According to Jonah 1:10, why were the mariners exceedingly afraid upon hearing Jonah’s answer?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26" name="Google Shape;126;p2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6" name="Shape 826"/>
        <p:cNvGrpSpPr/>
        <p:nvPr/>
      </p:nvGrpSpPr>
      <p:grpSpPr>
        <a:xfrm>
          <a:off x="0" y="0"/>
          <a:ext cx="0" cy="0"/>
          <a:chOff x="0" y="0"/>
          <a:chExt cx="0" cy="0"/>
        </a:xfrm>
      </p:grpSpPr>
      <p:sp>
        <p:nvSpPr>
          <p:cNvPr id="827" name="Google Shape;827;p13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60</a:t>
            </a:r>
            <a:endParaRPr b="1" sz="2600"/>
          </a:p>
          <a:p>
            <a:pPr indent="0" lvl="0" marL="0" rtl="0" algn="l">
              <a:spcBef>
                <a:spcPts val="0"/>
              </a:spcBef>
              <a:spcAft>
                <a:spcPts val="0"/>
              </a:spcAft>
              <a:buNone/>
            </a:pPr>
            <a:r>
              <a:rPr b="1" lang="en-GB" sz="2400"/>
              <a:t>Despite being invited to two banquets with the king and Esther, Haman was still angry - why (according to Esther 5:13)?</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828" name="Google Shape;828;p13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2" name="Shape 832"/>
        <p:cNvGrpSpPr/>
        <p:nvPr/>
      </p:nvGrpSpPr>
      <p:grpSpPr>
        <a:xfrm>
          <a:off x="0" y="0"/>
          <a:ext cx="0" cy="0"/>
          <a:chOff x="0" y="0"/>
          <a:chExt cx="0" cy="0"/>
        </a:xfrm>
      </p:grpSpPr>
      <p:sp>
        <p:nvSpPr>
          <p:cNvPr id="833" name="Google Shape;833;p13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60</a:t>
            </a:r>
            <a:endParaRPr b="1" sz="2600"/>
          </a:p>
          <a:p>
            <a:pPr indent="0" lvl="0" marL="0" rtl="0" algn="l">
              <a:spcBef>
                <a:spcPts val="0"/>
              </a:spcBef>
              <a:spcAft>
                <a:spcPts val="0"/>
              </a:spcAft>
              <a:buNone/>
            </a:pPr>
            <a:r>
              <a:t/>
            </a:r>
            <a:endParaRPr b="1" sz="2400"/>
          </a:p>
        </p:txBody>
      </p:sp>
      <p:sp>
        <p:nvSpPr>
          <p:cNvPr id="834" name="Google Shape;834;p13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For he still sees Mordecai the Jew sitting at the king’s gate (1 point)</a:t>
            </a:r>
            <a:endParaRPr sz="2400">
              <a:solidFill>
                <a:schemeClr val="dk1"/>
              </a:solidFill>
            </a:endParaRPr>
          </a:p>
        </p:txBody>
      </p:sp>
      <p:pic>
        <p:nvPicPr>
          <p:cNvPr id="835" name="Google Shape;835;p13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9" name="Shape 839"/>
        <p:cNvGrpSpPr/>
        <p:nvPr/>
      </p:nvGrpSpPr>
      <p:grpSpPr>
        <a:xfrm>
          <a:off x="0" y="0"/>
          <a:ext cx="0" cy="0"/>
          <a:chOff x="0" y="0"/>
          <a:chExt cx="0" cy="0"/>
        </a:xfrm>
      </p:grpSpPr>
      <p:sp>
        <p:nvSpPr>
          <p:cNvPr id="840" name="Google Shape;840;p13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61</a:t>
            </a:r>
            <a:endParaRPr b="1" sz="2600"/>
          </a:p>
          <a:p>
            <a:pPr indent="0" lvl="0" marL="0" rtl="0" algn="l">
              <a:spcBef>
                <a:spcPts val="0"/>
              </a:spcBef>
              <a:spcAft>
                <a:spcPts val="0"/>
              </a:spcAft>
              <a:buNone/>
            </a:pPr>
            <a:r>
              <a:rPr b="1" lang="en-GB" sz="2400"/>
              <a:t>According to Esther 6:7-9, what things should be done for the man whom the king delights to honor?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4 points</a:t>
            </a:r>
            <a:endParaRPr b="1" sz="2400"/>
          </a:p>
        </p:txBody>
      </p:sp>
      <p:pic>
        <p:nvPicPr>
          <p:cNvPr id="841" name="Google Shape;841;p13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5" name="Shape 845"/>
        <p:cNvGrpSpPr/>
        <p:nvPr/>
      </p:nvGrpSpPr>
      <p:grpSpPr>
        <a:xfrm>
          <a:off x="0" y="0"/>
          <a:ext cx="0" cy="0"/>
          <a:chOff x="0" y="0"/>
          <a:chExt cx="0" cy="0"/>
        </a:xfrm>
      </p:grpSpPr>
      <p:sp>
        <p:nvSpPr>
          <p:cNvPr id="846" name="Google Shape;846;p13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61</a:t>
            </a:r>
            <a:endParaRPr b="1" sz="2600"/>
          </a:p>
          <a:p>
            <a:pPr indent="0" lvl="0" marL="0" rtl="0" algn="l">
              <a:spcBef>
                <a:spcPts val="0"/>
              </a:spcBef>
              <a:spcAft>
                <a:spcPts val="0"/>
              </a:spcAft>
              <a:buNone/>
            </a:pPr>
            <a:r>
              <a:t/>
            </a:r>
            <a:endParaRPr b="1" sz="2400"/>
          </a:p>
        </p:txBody>
      </p:sp>
      <p:sp>
        <p:nvSpPr>
          <p:cNvPr id="847" name="Google Shape;847;p13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"Let a royal robe be brought (which the king has worn); Let a horse be brought (which the king has ridden, which has a royal crest on his head); Let one of the king’s most noble princes parade that man through the city square with the previous things; Declare “thus shall it be done to the man whom the king delights to honor” (1 point each)</a:t>
            </a:r>
            <a:endParaRPr sz="2600">
              <a:solidFill>
                <a:schemeClr val="dk1"/>
              </a:solidFill>
            </a:endParaRPr>
          </a:p>
        </p:txBody>
      </p:sp>
      <p:pic>
        <p:nvPicPr>
          <p:cNvPr id="848" name="Google Shape;848;p13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2" name="Shape 852"/>
        <p:cNvGrpSpPr/>
        <p:nvPr/>
      </p:nvGrpSpPr>
      <p:grpSpPr>
        <a:xfrm>
          <a:off x="0" y="0"/>
          <a:ext cx="0" cy="0"/>
          <a:chOff x="0" y="0"/>
          <a:chExt cx="0" cy="0"/>
        </a:xfrm>
      </p:grpSpPr>
      <p:sp>
        <p:nvSpPr>
          <p:cNvPr id="853" name="Google Shape;853;p13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62</a:t>
            </a:r>
            <a:endParaRPr b="1" sz="2600"/>
          </a:p>
          <a:p>
            <a:pPr indent="0" lvl="0" marL="0" rtl="0" algn="l">
              <a:spcBef>
                <a:spcPts val="0"/>
              </a:spcBef>
              <a:spcAft>
                <a:spcPts val="0"/>
              </a:spcAft>
              <a:buNone/>
            </a:pPr>
            <a:r>
              <a:rPr b="1" lang="en-GB" sz="2400"/>
              <a:t>In what month and year was Esther taken into the royal palace of King Ahasuerus (Esther 2:16)</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854" name="Google Shape;854;p13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8" name="Shape 858"/>
        <p:cNvGrpSpPr/>
        <p:nvPr/>
      </p:nvGrpSpPr>
      <p:grpSpPr>
        <a:xfrm>
          <a:off x="0" y="0"/>
          <a:ext cx="0" cy="0"/>
          <a:chOff x="0" y="0"/>
          <a:chExt cx="0" cy="0"/>
        </a:xfrm>
      </p:grpSpPr>
      <p:sp>
        <p:nvSpPr>
          <p:cNvPr id="859" name="Google Shape;859;p13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62</a:t>
            </a:r>
            <a:endParaRPr b="1" sz="2600"/>
          </a:p>
          <a:p>
            <a:pPr indent="0" lvl="0" marL="0" rtl="0" algn="l">
              <a:spcBef>
                <a:spcPts val="0"/>
              </a:spcBef>
              <a:spcAft>
                <a:spcPts val="0"/>
              </a:spcAft>
              <a:buNone/>
            </a:pPr>
            <a:r>
              <a:t/>
            </a:r>
            <a:endParaRPr b="1" sz="2400"/>
          </a:p>
        </p:txBody>
      </p:sp>
      <p:sp>
        <p:nvSpPr>
          <p:cNvPr id="860" name="Google Shape;860;p13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Tenth month (month of Tebeth) (0.5 points) in the 7th year of the reign of King Ahasuerus (0.5 points)</a:t>
            </a:r>
            <a:endParaRPr sz="2400">
              <a:solidFill>
                <a:schemeClr val="dk1"/>
              </a:solidFill>
            </a:endParaRPr>
          </a:p>
        </p:txBody>
      </p:sp>
      <p:pic>
        <p:nvPicPr>
          <p:cNvPr id="861" name="Google Shape;861;p13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5" name="Shape 865"/>
        <p:cNvGrpSpPr/>
        <p:nvPr/>
      </p:nvGrpSpPr>
      <p:grpSpPr>
        <a:xfrm>
          <a:off x="0" y="0"/>
          <a:ext cx="0" cy="0"/>
          <a:chOff x="0" y="0"/>
          <a:chExt cx="0" cy="0"/>
        </a:xfrm>
      </p:grpSpPr>
      <p:sp>
        <p:nvSpPr>
          <p:cNvPr id="866" name="Google Shape;866;p13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63</a:t>
            </a:r>
            <a:endParaRPr b="1" sz="2600"/>
          </a:p>
          <a:p>
            <a:pPr indent="0" lvl="0" marL="0" rtl="0" algn="l">
              <a:spcBef>
                <a:spcPts val="0"/>
              </a:spcBef>
              <a:spcAft>
                <a:spcPts val="0"/>
              </a:spcAft>
              <a:buNone/>
            </a:pPr>
            <a:r>
              <a:rPr b="1" lang="en-GB" sz="2400"/>
              <a:t>Paul is appealing to Philemon on behalf of who, according to Philemon 10?</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867" name="Google Shape;867;p13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1" name="Shape 871"/>
        <p:cNvGrpSpPr/>
        <p:nvPr/>
      </p:nvGrpSpPr>
      <p:grpSpPr>
        <a:xfrm>
          <a:off x="0" y="0"/>
          <a:ext cx="0" cy="0"/>
          <a:chOff x="0" y="0"/>
          <a:chExt cx="0" cy="0"/>
        </a:xfrm>
      </p:grpSpPr>
      <p:sp>
        <p:nvSpPr>
          <p:cNvPr id="872" name="Google Shape;872;p13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63</a:t>
            </a:r>
            <a:endParaRPr b="1" sz="2600"/>
          </a:p>
          <a:p>
            <a:pPr indent="0" lvl="0" marL="0" rtl="0" algn="l">
              <a:spcBef>
                <a:spcPts val="0"/>
              </a:spcBef>
              <a:spcAft>
                <a:spcPts val="0"/>
              </a:spcAft>
              <a:buNone/>
            </a:pPr>
            <a:r>
              <a:t/>
            </a:r>
            <a:endParaRPr b="1" sz="2400"/>
          </a:p>
        </p:txBody>
      </p:sp>
      <p:sp>
        <p:nvSpPr>
          <p:cNvPr id="873" name="Google Shape;873;p13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Onesimus (1 point)</a:t>
            </a:r>
            <a:endParaRPr sz="2400">
              <a:solidFill>
                <a:schemeClr val="dk1"/>
              </a:solidFill>
            </a:endParaRPr>
          </a:p>
        </p:txBody>
      </p:sp>
      <p:pic>
        <p:nvPicPr>
          <p:cNvPr id="874" name="Google Shape;874;p13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8" name="Shape 878"/>
        <p:cNvGrpSpPr/>
        <p:nvPr/>
      </p:nvGrpSpPr>
      <p:grpSpPr>
        <a:xfrm>
          <a:off x="0" y="0"/>
          <a:ext cx="0" cy="0"/>
          <a:chOff x="0" y="0"/>
          <a:chExt cx="0" cy="0"/>
        </a:xfrm>
      </p:grpSpPr>
      <p:sp>
        <p:nvSpPr>
          <p:cNvPr id="879" name="Google Shape;879;p14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64</a:t>
            </a:r>
            <a:endParaRPr b="1" sz="2600"/>
          </a:p>
          <a:p>
            <a:pPr indent="0" lvl="0" marL="0" rtl="0" algn="l">
              <a:spcBef>
                <a:spcPts val="0"/>
              </a:spcBef>
              <a:spcAft>
                <a:spcPts val="0"/>
              </a:spcAft>
              <a:buNone/>
            </a:pPr>
            <a:r>
              <a:rPr b="1" lang="en-GB" sz="2400"/>
              <a:t>According to Jonah 4:2, why had Jonah previously fled to Tarshish (how does he describe God)?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880" name="Google Shape;880;p14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4" name="Shape 884"/>
        <p:cNvGrpSpPr/>
        <p:nvPr/>
      </p:nvGrpSpPr>
      <p:grpSpPr>
        <a:xfrm>
          <a:off x="0" y="0"/>
          <a:ext cx="0" cy="0"/>
          <a:chOff x="0" y="0"/>
          <a:chExt cx="0" cy="0"/>
        </a:xfrm>
      </p:grpSpPr>
      <p:sp>
        <p:nvSpPr>
          <p:cNvPr id="885" name="Google Shape;885;p14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64</a:t>
            </a:r>
            <a:endParaRPr b="1" sz="2600"/>
          </a:p>
          <a:p>
            <a:pPr indent="0" lvl="0" marL="0" rtl="0" algn="l">
              <a:spcBef>
                <a:spcPts val="0"/>
              </a:spcBef>
              <a:spcAft>
                <a:spcPts val="0"/>
              </a:spcAft>
              <a:buNone/>
            </a:pPr>
            <a:r>
              <a:t/>
            </a:r>
            <a:endParaRPr b="1" sz="2400"/>
          </a:p>
        </p:txBody>
      </p:sp>
      <p:sp>
        <p:nvSpPr>
          <p:cNvPr id="886" name="Google Shape;886;p14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rPr b="1" lang="en-GB" sz="2600">
                <a:solidFill>
                  <a:schemeClr val="dk1"/>
                </a:solidFill>
              </a:rPr>
              <a:t>ANSWER:</a:t>
            </a:r>
            <a:r>
              <a:rPr lang="en-GB" sz="2600">
                <a:solidFill>
                  <a:schemeClr val="dk1"/>
                </a:solidFill>
              </a:rPr>
              <a:t> </a:t>
            </a:r>
            <a:r>
              <a:rPr lang="en-GB" sz="2600">
                <a:solidFill>
                  <a:schemeClr val="dk1"/>
                </a:solidFill>
              </a:rPr>
              <a:t>For he knew that “You are a gracious and merciful God, slow to anger and abundant in lovingkindness, One who relents from doing harm”</a:t>
            </a:r>
            <a:endParaRPr sz="2600">
              <a:solidFill>
                <a:schemeClr val="dk1"/>
              </a:solidFill>
            </a:endParaRPr>
          </a:p>
          <a:p>
            <a:pPr indent="0" lvl="0" marL="0" rtl="0" algn="l">
              <a:spcBef>
                <a:spcPts val="1200"/>
              </a:spcBef>
              <a:spcAft>
                <a:spcPts val="1200"/>
              </a:spcAft>
              <a:buNone/>
            </a:pPr>
            <a:r>
              <a:rPr lang="en-GB" sz="2600">
                <a:solidFill>
                  <a:schemeClr val="dk1"/>
                </a:solidFill>
              </a:rPr>
              <a:t>1 point per statement (max 2)</a:t>
            </a:r>
            <a:endParaRPr sz="2600">
              <a:solidFill>
                <a:schemeClr val="dk1"/>
              </a:solidFill>
            </a:endParaRPr>
          </a:p>
        </p:txBody>
      </p:sp>
      <p:pic>
        <p:nvPicPr>
          <p:cNvPr id="887" name="Google Shape;887;p14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a:t>
            </a:r>
            <a:endParaRPr b="1" sz="2600"/>
          </a:p>
          <a:p>
            <a:pPr indent="0" lvl="0" marL="0" rtl="0" algn="l">
              <a:spcBef>
                <a:spcPts val="0"/>
              </a:spcBef>
              <a:spcAft>
                <a:spcPts val="0"/>
              </a:spcAft>
              <a:buNone/>
            </a:pPr>
            <a:r>
              <a:t/>
            </a:r>
            <a:endParaRPr b="1" sz="2400"/>
          </a:p>
        </p:txBody>
      </p:sp>
      <p:sp>
        <p:nvSpPr>
          <p:cNvPr id="132" name="Google Shape;132;p2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For they knew that he fled from the presence of the Lord (1 point)</a:t>
            </a:r>
            <a:endParaRPr sz="2400">
              <a:solidFill>
                <a:schemeClr val="dk1"/>
              </a:solidFill>
            </a:endParaRPr>
          </a:p>
        </p:txBody>
      </p:sp>
      <p:pic>
        <p:nvPicPr>
          <p:cNvPr id="133" name="Google Shape;133;p2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1" name="Shape 891"/>
        <p:cNvGrpSpPr/>
        <p:nvPr/>
      </p:nvGrpSpPr>
      <p:grpSpPr>
        <a:xfrm>
          <a:off x="0" y="0"/>
          <a:ext cx="0" cy="0"/>
          <a:chOff x="0" y="0"/>
          <a:chExt cx="0" cy="0"/>
        </a:xfrm>
      </p:grpSpPr>
      <p:sp>
        <p:nvSpPr>
          <p:cNvPr id="892" name="Google Shape;892;p14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65</a:t>
            </a:r>
            <a:endParaRPr b="1" sz="2600"/>
          </a:p>
          <a:p>
            <a:pPr indent="0" lvl="0" marL="0" rtl="0" algn="l">
              <a:spcBef>
                <a:spcPts val="0"/>
              </a:spcBef>
              <a:spcAft>
                <a:spcPts val="0"/>
              </a:spcAft>
              <a:buNone/>
            </a:pPr>
            <a:r>
              <a:rPr b="1" lang="en-GB" sz="2400"/>
              <a:t>According to 1 Peter 1:2, believers are sanctified by whom?</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893" name="Google Shape;893;p14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7" name="Shape 897"/>
        <p:cNvGrpSpPr/>
        <p:nvPr/>
      </p:nvGrpSpPr>
      <p:grpSpPr>
        <a:xfrm>
          <a:off x="0" y="0"/>
          <a:ext cx="0" cy="0"/>
          <a:chOff x="0" y="0"/>
          <a:chExt cx="0" cy="0"/>
        </a:xfrm>
      </p:grpSpPr>
      <p:sp>
        <p:nvSpPr>
          <p:cNvPr id="898" name="Google Shape;898;p14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65</a:t>
            </a:r>
            <a:endParaRPr b="1" sz="2600"/>
          </a:p>
          <a:p>
            <a:pPr indent="0" lvl="0" marL="0" rtl="0" algn="l">
              <a:spcBef>
                <a:spcPts val="0"/>
              </a:spcBef>
              <a:spcAft>
                <a:spcPts val="0"/>
              </a:spcAft>
              <a:buNone/>
            </a:pPr>
            <a:r>
              <a:t/>
            </a:r>
            <a:endParaRPr b="1" sz="2400"/>
          </a:p>
        </p:txBody>
      </p:sp>
      <p:sp>
        <p:nvSpPr>
          <p:cNvPr id="899" name="Google Shape;899;p14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Spirit (1 point)</a:t>
            </a:r>
            <a:endParaRPr sz="2400">
              <a:solidFill>
                <a:schemeClr val="dk1"/>
              </a:solidFill>
            </a:endParaRPr>
          </a:p>
        </p:txBody>
      </p:sp>
      <p:pic>
        <p:nvPicPr>
          <p:cNvPr id="900" name="Google Shape;900;p14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4" name="Shape 904"/>
        <p:cNvGrpSpPr/>
        <p:nvPr/>
      </p:nvGrpSpPr>
      <p:grpSpPr>
        <a:xfrm>
          <a:off x="0" y="0"/>
          <a:ext cx="0" cy="0"/>
          <a:chOff x="0" y="0"/>
          <a:chExt cx="0" cy="0"/>
        </a:xfrm>
      </p:grpSpPr>
      <p:sp>
        <p:nvSpPr>
          <p:cNvPr id="905" name="Google Shape;905;p14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66</a:t>
            </a:r>
            <a:endParaRPr b="1" sz="2600"/>
          </a:p>
          <a:p>
            <a:pPr indent="0" lvl="0" marL="0" rtl="0" algn="l">
              <a:spcBef>
                <a:spcPts val="0"/>
              </a:spcBef>
              <a:spcAft>
                <a:spcPts val="0"/>
              </a:spcAft>
              <a:buNone/>
            </a:pPr>
            <a:r>
              <a:rPr b="1" lang="en-GB" sz="2400"/>
              <a:t>How does God describe the inhabitants of Nineveh in Jonah 4:11?</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906" name="Google Shape;906;p14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0" name="Shape 910"/>
        <p:cNvGrpSpPr/>
        <p:nvPr/>
      </p:nvGrpSpPr>
      <p:grpSpPr>
        <a:xfrm>
          <a:off x="0" y="0"/>
          <a:ext cx="0" cy="0"/>
          <a:chOff x="0" y="0"/>
          <a:chExt cx="0" cy="0"/>
        </a:xfrm>
      </p:grpSpPr>
      <p:sp>
        <p:nvSpPr>
          <p:cNvPr id="911" name="Google Shape;911;p14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66</a:t>
            </a:r>
            <a:endParaRPr b="1" sz="2600"/>
          </a:p>
          <a:p>
            <a:pPr indent="0" lvl="0" marL="0" rtl="0" algn="l">
              <a:spcBef>
                <a:spcPts val="0"/>
              </a:spcBef>
              <a:spcAft>
                <a:spcPts val="0"/>
              </a:spcAft>
              <a:buNone/>
            </a:pPr>
            <a:r>
              <a:t/>
            </a:r>
            <a:endParaRPr b="1" sz="2400"/>
          </a:p>
        </p:txBody>
      </p:sp>
      <p:sp>
        <p:nvSpPr>
          <p:cNvPr id="912" name="Google Shape;912;p14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Persons who cannot discern between their right hand and their left (1 point)</a:t>
            </a:r>
            <a:r>
              <a:rPr lang="en-GB" sz="2600">
                <a:solidFill>
                  <a:schemeClr val="dk1"/>
                </a:solidFill>
              </a:rPr>
              <a:t>	</a:t>
            </a:r>
            <a:endParaRPr sz="2400">
              <a:solidFill>
                <a:schemeClr val="dk1"/>
              </a:solidFill>
            </a:endParaRPr>
          </a:p>
        </p:txBody>
      </p:sp>
      <p:pic>
        <p:nvPicPr>
          <p:cNvPr id="913" name="Google Shape;913;p14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7" name="Shape 917"/>
        <p:cNvGrpSpPr/>
        <p:nvPr/>
      </p:nvGrpSpPr>
      <p:grpSpPr>
        <a:xfrm>
          <a:off x="0" y="0"/>
          <a:ext cx="0" cy="0"/>
          <a:chOff x="0" y="0"/>
          <a:chExt cx="0" cy="0"/>
        </a:xfrm>
      </p:grpSpPr>
      <p:sp>
        <p:nvSpPr>
          <p:cNvPr id="918" name="Google Shape;918;p14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67</a:t>
            </a:r>
            <a:endParaRPr b="1" sz="2600"/>
          </a:p>
          <a:p>
            <a:pPr indent="0" lvl="0" marL="0" rtl="0" algn="l">
              <a:spcBef>
                <a:spcPts val="0"/>
              </a:spcBef>
              <a:spcAft>
                <a:spcPts val="0"/>
              </a:spcAft>
              <a:buNone/>
            </a:pPr>
            <a:r>
              <a:rPr b="1" lang="en-GB" sz="2400"/>
              <a:t>Who was the king referring to in Esther 6:6, when saying “What shall be done for the man whom the king delights to honor?”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919" name="Google Shape;919;p14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3" name="Shape 923"/>
        <p:cNvGrpSpPr/>
        <p:nvPr/>
      </p:nvGrpSpPr>
      <p:grpSpPr>
        <a:xfrm>
          <a:off x="0" y="0"/>
          <a:ext cx="0" cy="0"/>
          <a:chOff x="0" y="0"/>
          <a:chExt cx="0" cy="0"/>
        </a:xfrm>
      </p:grpSpPr>
      <p:sp>
        <p:nvSpPr>
          <p:cNvPr id="924" name="Google Shape;924;p14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67</a:t>
            </a:r>
            <a:endParaRPr b="1" sz="2600"/>
          </a:p>
          <a:p>
            <a:pPr indent="0" lvl="0" marL="0" rtl="0" algn="l">
              <a:spcBef>
                <a:spcPts val="0"/>
              </a:spcBef>
              <a:spcAft>
                <a:spcPts val="0"/>
              </a:spcAft>
              <a:buNone/>
            </a:pPr>
            <a:r>
              <a:t/>
            </a:r>
            <a:endParaRPr b="1" sz="2400"/>
          </a:p>
        </p:txBody>
      </p:sp>
      <p:sp>
        <p:nvSpPr>
          <p:cNvPr id="925" name="Google Shape;925;p14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Mordecai (1 point)</a:t>
            </a:r>
            <a:endParaRPr sz="2400">
              <a:solidFill>
                <a:schemeClr val="dk1"/>
              </a:solidFill>
            </a:endParaRPr>
          </a:p>
        </p:txBody>
      </p:sp>
      <p:pic>
        <p:nvPicPr>
          <p:cNvPr id="926" name="Google Shape;926;p14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0" name="Shape 930"/>
        <p:cNvGrpSpPr/>
        <p:nvPr/>
      </p:nvGrpSpPr>
      <p:grpSpPr>
        <a:xfrm>
          <a:off x="0" y="0"/>
          <a:ext cx="0" cy="0"/>
          <a:chOff x="0" y="0"/>
          <a:chExt cx="0" cy="0"/>
        </a:xfrm>
      </p:grpSpPr>
      <p:sp>
        <p:nvSpPr>
          <p:cNvPr id="931" name="Google Shape;931;p14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68</a:t>
            </a:r>
            <a:endParaRPr b="1" sz="2600"/>
          </a:p>
          <a:p>
            <a:pPr indent="0" lvl="0" marL="0" rtl="0" algn="l">
              <a:spcBef>
                <a:spcPts val="0"/>
              </a:spcBef>
              <a:spcAft>
                <a:spcPts val="0"/>
              </a:spcAft>
              <a:buNone/>
            </a:pPr>
            <a:r>
              <a:rPr b="1" lang="en-GB" sz="2400"/>
              <a:t>According to 1 Peter 3:20, how many souls were saved through water?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932" name="Google Shape;932;p14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6" name="Shape 936"/>
        <p:cNvGrpSpPr/>
        <p:nvPr/>
      </p:nvGrpSpPr>
      <p:grpSpPr>
        <a:xfrm>
          <a:off x="0" y="0"/>
          <a:ext cx="0" cy="0"/>
          <a:chOff x="0" y="0"/>
          <a:chExt cx="0" cy="0"/>
        </a:xfrm>
      </p:grpSpPr>
      <p:sp>
        <p:nvSpPr>
          <p:cNvPr id="937" name="Google Shape;937;p14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68</a:t>
            </a:r>
            <a:endParaRPr b="1" sz="2600"/>
          </a:p>
          <a:p>
            <a:pPr indent="0" lvl="0" marL="0" rtl="0" algn="l">
              <a:spcBef>
                <a:spcPts val="0"/>
              </a:spcBef>
              <a:spcAft>
                <a:spcPts val="0"/>
              </a:spcAft>
              <a:buNone/>
            </a:pPr>
            <a:r>
              <a:t/>
            </a:r>
            <a:endParaRPr b="1" sz="2400"/>
          </a:p>
        </p:txBody>
      </p:sp>
      <p:sp>
        <p:nvSpPr>
          <p:cNvPr id="938" name="Google Shape;938;p14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Eight (1 point)</a:t>
            </a:r>
            <a:endParaRPr sz="2400">
              <a:solidFill>
                <a:schemeClr val="dk1"/>
              </a:solidFill>
            </a:endParaRPr>
          </a:p>
        </p:txBody>
      </p:sp>
      <p:pic>
        <p:nvPicPr>
          <p:cNvPr id="939" name="Google Shape;939;p14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3" name="Shape 943"/>
        <p:cNvGrpSpPr/>
        <p:nvPr/>
      </p:nvGrpSpPr>
      <p:grpSpPr>
        <a:xfrm>
          <a:off x="0" y="0"/>
          <a:ext cx="0" cy="0"/>
          <a:chOff x="0" y="0"/>
          <a:chExt cx="0" cy="0"/>
        </a:xfrm>
      </p:grpSpPr>
      <p:sp>
        <p:nvSpPr>
          <p:cNvPr id="944" name="Google Shape;944;p15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69</a:t>
            </a:r>
            <a:endParaRPr b="1" sz="2600"/>
          </a:p>
          <a:p>
            <a:pPr indent="0" lvl="0" marL="0" rtl="0" algn="l">
              <a:spcBef>
                <a:spcPts val="0"/>
              </a:spcBef>
              <a:spcAft>
                <a:spcPts val="0"/>
              </a:spcAft>
              <a:buNone/>
            </a:pPr>
            <a:r>
              <a:rPr b="1" lang="en-GB" sz="2400"/>
              <a:t>According to 1 Peter 1:17, how does the Father judge?</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945" name="Google Shape;945;p15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9" name="Shape 949"/>
        <p:cNvGrpSpPr/>
        <p:nvPr/>
      </p:nvGrpSpPr>
      <p:grpSpPr>
        <a:xfrm>
          <a:off x="0" y="0"/>
          <a:ext cx="0" cy="0"/>
          <a:chOff x="0" y="0"/>
          <a:chExt cx="0" cy="0"/>
        </a:xfrm>
      </p:grpSpPr>
      <p:sp>
        <p:nvSpPr>
          <p:cNvPr id="950" name="Google Shape;950;p15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69</a:t>
            </a:r>
            <a:endParaRPr b="1" sz="2600"/>
          </a:p>
          <a:p>
            <a:pPr indent="0" lvl="0" marL="0" rtl="0" algn="l">
              <a:spcBef>
                <a:spcPts val="0"/>
              </a:spcBef>
              <a:spcAft>
                <a:spcPts val="0"/>
              </a:spcAft>
              <a:buNone/>
            </a:pPr>
            <a:r>
              <a:t/>
            </a:r>
            <a:endParaRPr b="1" sz="2400"/>
          </a:p>
        </p:txBody>
      </p:sp>
      <p:sp>
        <p:nvSpPr>
          <p:cNvPr id="951" name="Google Shape;951;p15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Without partiality (1 point), according to each one's work (1 point)</a:t>
            </a:r>
            <a:endParaRPr sz="2400">
              <a:solidFill>
                <a:schemeClr val="dk1"/>
              </a:solidFill>
            </a:endParaRPr>
          </a:p>
        </p:txBody>
      </p:sp>
      <p:pic>
        <p:nvPicPr>
          <p:cNvPr id="952" name="Google Shape;952;p15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a:t>
            </a:r>
            <a:endParaRPr b="1" sz="2600"/>
          </a:p>
          <a:p>
            <a:pPr indent="0" lvl="0" marL="0" rtl="0" algn="l">
              <a:spcBef>
                <a:spcPts val="0"/>
              </a:spcBef>
              <a:spcAft>
                <a:spcPts val="0"/>
              </a:spcAft>
              <a:buNone/>
            </a:pPr>
            <a:r>
              <a:rPr b="1" lang="en-GB" sz="2400"/>
              <a:t>How many were killed by the Jews in the remainder of the king’s provinces (Esther 9:16)?</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39" name="Google Shape;139;p2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6" name="Shape 956"/>
        <p:cNvGrpSpPr/>
        <p:nvPr/>
      </p:nvGrpSpPr>
      <p:grpSpPr>
        <a:xfrm>
          <a:off x="0" y="0"/>
          <a:ext cx="0" cy="0"/>
          <a:chOff x="0" y="0"/>
          <a:chExt cx="0" cy="0"/>
        </a:xfrm>
      </p:grpSpPr>
      <p:sp>
        <p:nvSpPr>
          <p:cNvPr id="957" name="Google Shape;957;p152"/>
          <p:cNvSpPr txBox="1"/>
          <p:nvPr>
            <p:ph type="title"/>
          </p:nvPr>
        </p:nvSpPr>
        <p:spPr>
          <a:xfrm>
            <a:off x="118825" y="128500"/>
            <a:ext cx="8301600" cy="1598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70</a:t>
            </a:r>
            <a:endParaRPr b="1" sz="2600"/>
          </a:p>
          <a:p>
            <a:pPr indent="0" lvl="0" marL="0" rtl="0" algn="l">
              <a:spcBef>
                <a:spcPts val="0"/>
              </a:spcBef>
              <a:spcAft>
                <a:spcPts val="0"/>
              </a:spcAft>
              <a:buNone/>
            </a:pPr>
            <a:r>
              <a:rPr b="1" lang="en-GB" sz="2400"/>
              <a:t>Name 6 out of the 10 sons of Haman (Esther 9:7-9):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3 points</a:t>
            </a:r>
            <a:endParaRPr b="1" sz="2400"/>
          </a:p>
        </p:txBody>
      </p:sp>
      <p:pic>
        <p:nvPicPr>
          <p:cNvPr id="958" name="Google Shape;958;p15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2" name="Shape 962"/>
        <p:cNvGrpSpPr/>
        <p:nvPr/>
      </p:nvGrpSpPr>
      <p:grpSpPr>
        <a:xfrm>
          <a:off x="0" y="0"/>
          <a:ext cx="0" cy="0"/>
          <a:chOff x="0" y="0"/>
          <a:chExt cx="0" cy="0"/>
        </a:xfrm>
      </p:grpSpPr>
      <p:sp>
        <p:nvSpPr>
          <p:cNvPr id="963" name="Google Shape;963;p15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70</a:t>
            </a:r>
            <a:endParaRPr b="1" sz="2600"/>
          </a:p>
          <a:p>
            <a:pPr indent="0" lvl="0" marL="0" rtl="0" algn="l">
              <a:spcBef>
                <a:spcPts val="0"/>
              </a:spcBef>
              <a:spcAft>
                <a:spcPts val="0"/>
              </a:spcAft>
              <a:buNone/>
            </a:pPr>
            <a:r>
              <a:t/>
            </a:r>
            <a:endParaRPr b="1" sz="2400"/>
          </a:p>
        </p:txBody>
      </p:sp>
      <p:sp>
        <p:nvSpPr>
          <p:cNvPr id="964" name="Google Shape;964;p15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Parshandatha, Dalphon, Aspatha, Poratha, Adalia, Aridatha, Parmashta, Arisai, Aridai, and Vajezatha (0.5 points each, maximum 3 points)</a:t>
            </a:r>
            <a:endParaRPr sz="2400">
              <a:solidFill>
                <a:schemeClr val="dk1"/>
              </a:solidFill>
            </a:endParaRPr>
          </a:p>
        </p:txBody>
      </p:sp>
      <p:pic>
        <p:nvPicPr>
          <p:cNvPr id="965" name="Google Shape;965;p15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15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71</a:t>
            </a:r>
            <a:endParaRPr b="1" sz="2600"/>
          </a:p>
          <a:p>
            <a:pPr indent="0" lvl="0" marL="0" rtl="0" algn="l">
              <a:spcBef>
                <a:spcPts val="0"/>
              </a:spcBef>
              <a:spcAft>
                <a:spcPts val="0"/>
              </a:spcAft>
              <a:buNone/>
            </a:pPr>
            <a:r>
              <a:rPr b="1" lang="en-GB" sz="2400"/>
              <a:t>What city did Jonah go to first, in his attempt to flee from the presence of the Lord (Jonah 1:3)?</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971" name="Google Shape;971;p15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5" name="Shape 975"/>
        <p:cNvGrpSpPr/>
        <p:nvPr/>
      </p:nvGrpSpPr>
      <p:grpSpPr>
        <a:xfrm>
          <a:off x="0" y="0"/>
          <a:ext cx="0" cy="0"/>
          <a:chOff x="0" y="0"/>
          <a:chExt cx="0" cy="0"/>
        </a:xfrm>
      </p:grpSpPr>
      <p:sp>
        <p:nvSpPr>
          <p:cNvPr id="976" name="Google Shape;976;p15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71</a:t>
            </a:r>
            <a:endParaRPr b="1" sz="2600"/>
          </a:p>
          <a:p>
            <a:pPr indent="0" lvl="0" marL="0" rtl="0" algn="l">
              <a:spcBef>
                <a:spcPts val="0"/>
              </a:spcBef>
              <a:spcAft>
                <a:spcPts val="0"/>
              </a:spcAft>
              <a:buNone/>
            </a:pPr>
            <a:r>
              <a:t/>
            </a:r>
            <a:endParaRPr b="1" sz="2400"/>
          </a:p>
        </p:txBody>
      </p:sp>
      <p:sp>
        <p:nvSpPr>
          <p:cNvPr id="977" name="Google Shape;977;p15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Joppa (1 point)</a:t>
            </a:r>
            <a:endParaRPr sz="2400">
              <a:solidFill>
                <a:schemeClr val="dk1"/>
              </a:solidFill>
            </a:endParaRPr>
          </a:p>
        </p:txBody>
      </p:sp>
      <p:pic>
        <p:nvPicPr>
          <p:cNvPr id="978" name="Google Shape;978;p15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2" name="Shape 982"/>
        <p:cNvGrpSpPr/>
        <p:nvPr/>
      </p:nvGrpSpPr>
      <p:grpSpPr>
        <a:xfrm>
          <a:off x="0" y="0"/>
          <a:ext cx="0" cy="0"/>
          <a:chOff x="0" y="0"/>
          <a:chExt cx="0" cy="0"/>
        </a:xfrm>
      </p:grpSpPr>
      <p:sp>
        <p:nvSpPr>
          <p:cNvPr id="983" name="Google Shape;983;p15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72</a:t>
            </a:r>
            <a:endParaRPr b="1" sz="2600"/>
          </a:p>
          <a:p>
            <a:pPr indent="0" lvl="0" marL="0" rtl="0" algn="l">
              <a:spcBef>
                <a:spcPts val="0"/>
              </a:spcBef>
              <a:spcAft>
                <a:spcPts val="0"/>
              </a:spcAft>
              <a:buNone/>
            </a:pPr>
            <a:r>
              <a:rPr b="1" lang="en-GB" sz="2400"/>
              <a:t>How tall were the gallows that Zeresh and Haman’s friends encouraged him to make (Esther 5:14)?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984" name="Google Shape;984;p15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8" name="Shape 988"/>
        <p:cNvGrpSpPr/>
        <p:nvPr/>
      </p:nvGrpSpPr>
      <p:grpSpPr>
        <a:xfrm>
          <a:off x="0" y="0"/>
          <a:ext cx="0" cy="0"/>
          <a:chOff x="0" y="0"/>
          <a:chExt cx="0" cy="0"/>
        </a:xfrm>
      </p:grpSpPr>
      <p:sp>
        <p:nvSpPr>
          <p:cNvPr id="989" name="Google Shape;989;p15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72</a:t>
            </a:r>
            <a:endParaRPr b="1" sz="2600"/>
          </a:p>
          <a:p>
            <a:pPr indent="0" lvl="0" marL="0" rtl="0" algn="l">
              <a:spcBef>
                <a:spcPts val="0"/>
              </a:spcBef>
              <a:spcAft>
                <a:spcPts val="0"/>
              </a:spcAft>
              <a:buNone/>
            </a:pPr>
            <a:r>
              <a:t/>
            </a:r>
            <a:endParaRPr b="1" sz="2400"/>
          </a:p>
        </p:txBody>
      </p:sp>
      <p:sp>
        <p:nvSpPr>
          <p:cNvPr id="990" name="Google Shape;990;p15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50 cubits tall (1 point)</a:t>
            </a:r>
            <a:endParaRPr sz="2400">
              <a:solidFill>
                <a:schemeClr val="dk1"/>
              </a:solidFill>
            </a:endParaRPr>
          </a:p>
        </p:txBody>
      </p:sp>
      <p:pic>
        <p:nvPicPr>
          <p:cNvPr id="991" name="Google Shape;991;p15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5" name="Shape 995"/>
        <p:cNvGrpSpPr/>
        <p:nvPr/>
      </p:nvGrpSpPr>
      <p:grpSpPr>
        <a:xfrm>
          <a:off x="0" y="0"/>
          <a:ext cx="0" cy="0"/>
          <a:chOff x="0" y="0"/>
          <a:chExt cx="0" cy="0"/>
        </a:xfrm>
      </p:grpSpPr>
      <p:sp>
        <p:nvSpPr>
          <p:cNvPr id="996" name="Google Shape;996;p15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73</a:t>
            </a:r>
            <a:endParaRPr b="1" sz="2600"/>
          </a:p>
          <a:p>
            <a:pPr indent="0" lvl="0" marL="0" rtl="0" algn="l">
              <a:spcBef>
                <a:spcPts val="0"/>
              </a:spcBef>
              <a:spcAft>
                <a:spcPts val="0"/>
              </a:spcAft>
              <a:buNone/>
            </a:pPr>
            <a:r>
              <a:rPr b="1" lang="en-GB" sz="2400"/>
              <a:t>On what day and month was the defensive decree for the Jews written and dispersed (Esther 8:9)?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997" name="Google Shape;997;p15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1" name="Shape 1001"/>
        <p:cNvGrpSpPr/>
        <p:nvPr/>
      </p:nvGrpSpPr>
      <p:grpSpPr>
        <a:xfrm>
          <a:off x="0" y="0"/>
          <a:ext cx="0" cy="0"/>
          <a:chOff x="0" y="0"/>
          <a:chExt cx="0" cy="0"/>
        </a:xfrm>
      </p:grpSpPr>
      <p:sp>
        <p:nvSpPr>
          <p:cNvPr id="1002" name="Google Shape;1002;p15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73</a:t>
            </a:r>
            <a:endParaRPr b="1" sz="2600"/>
          </a:p>
          <a:p>
            <a:pPr indent="0" lvl="0" marL="0" rtl="0" algn="l">
              <a:spcBef>
                <a:spcPts val="0"/>
              </a:spcBef>
              <a:spcAft>
                <a:spcPts val="0"/>
              </a:spcAft>
              <a:buNone/>
            </a:pPr>
            <a:r>
              <a:t/>
            </a:r>
            <a:endParaRPr b="1" sz="2400"/>
          </a:p>
        </p:txBody>
      </p:sp>
      <p:sp>
        <p:nvSpPr>
          <p:cNvPr id="1003" name="Google Shape;1003;p15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In the third month (month of Sivan) (0.5 points) on the 23rd day (0.5 points)</a:t>
            </a:r>
            <a:endParaRPr sz="2400">
              <a:solidFill>
                <a:schemeClr val="dk1"/>
              </a:solidFill>
            </a:endParaRPr>
          </a:p>
        </p:txBody>
      </p:sp>
      <p:pic>
        <p:nvPicPr>
          <p:cNvPr id="1004" name="Google Shape;1004;p15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8" name="Shape 1008"/>
        <p:cNvGrpSpPr/>
        <p:nvPr/>
      </p:nvGrpSpPr>
      <p:grpSpPr>
        <a:xfrm>
          <a:off x="0" y="0"/>
          <a:ext cx="0" cy="0"/>
          <a:chOff x="0" y="0"/>
          <a:chExt cx="0" cy="0"/>
        </a:xfrm>
      </p:grpSpPr>
      <p:sp>
        <p:nvSpPr>
          <p:cNvPr id="1009" name="Google Shape;1009;p16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74</a:t>
            </a:r>
            <a:endParaRPr b="1" sz="2600"/>
          </a:p>
          <a:p>
            <a:pPr indent="0" lvl="0" marL="0" rtl="0" algn="l">
              <a:spcBef>
                <a:spcPts val="0"/>
              </a:spcBef>
              <a:spcAft>
                <a:spcPts val="0"/>
              </a:spcAft>
              <a:buNone/>
            </a:pPr>
            <a:r>
              <a:rPr b="1" lang="en-GB" sz="2400"/>
              <a:t>Who said the following line, and to whom: “Do not think in your heart that you will escape in the king's palace any more than all the other Jews” (Esther 4:13)?</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10" name="Google Shape;1010;p16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4" name="Shape 1014"/>
        <p:cNvGrpSpPr/>
        <p:nvPr/>
      </p:nvGrpSpPr>
      <p:grpSpPr>
        <a:xfrm>
          <a:off x="0" y="0"/>
          <a:ext cx="0" cy="0"/>
          <a:chOff x="0" y="0"/>
          <a:chExt cx="0" cy="0"/>
        </a:xfrm>
      </p:grpSpPr>
      <p:sp>
        <p:nvSpPr>
          <p:cNvPr id="1015" name="Google Shape;1015;p16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74</a:t>
            </a:r>
            <a:endParaRPr b="1" sz="2600"/>
          </a:p>
          <a:p>
            <a:pPr indent="0" lvl="0" marL="0" rtl="0" algn="l">
              <a:spcBef>
                <a:spcPts val="0"/>
              </a:spcBef>
              <a:spcAft>
                <a:spcPts val="0"/>
              </a:spcAft>
              <a:buNone/>
            </a:pPr>
            <a:r>
              <a:t/>
            </a:r>
            <a:endParaRPr b="1" sz="2400"/>
          </a:p>
        </p:txBody>
      </p:sp>
      <p:sp>
        <p:nvSpPr>
          <p:cNvPr id="1016" name="Google Shape;1016;p16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Mordecai (0.5 points) to Esther (0.5 points)</a:t>
            </a:r>
            <a:endParaRPr sz="2400">
              <a:solidFill>
                <a:schemeClr val="dk1"/>
              </a:solidFill>
            </a:endParaRPr>
          </a:p>
        </p:txBody>
      </p:sp>
      <p:pic>
        <p:nvPicPr>
          <p:cNvPr id="1017" name="Google Shape;1017;p16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a:t>
            </a:r>
            <a:endParaRPr b="1" sz="2600"/>
          </a:p>
          <a:p>
            <a:pPr indent="0" lvl="0" marL="0" rtl="0" algn="l">
              <a:spcBef>
                <a:spcPts val="0"/>
              </a:spcBef>
              <a:spcAft>
                <a:spcPts val="0"/>
              </a:spcAft>
              <a:buNone/>
            </a:pPr>
            <a:r>
              <a:t/>
            </a:r>
            <a:endParaRPr b="1" sz="2400"/>
          </a:p>
        </p:txBody>
      </p:sp>
      <p:sp>
        <p:nvSpPr>
          <p:cNvPr id="145" name="Google Shape;145;p2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75,000 (1 point)</a:t>
            </a:r>
            <a:endParaRPr sz="2400">
              <a:solidFill>
                <a:schemeClr val="dk1"/>
              </a:solidFill>
            </a:endParaRPr>
          </a:p>
        </p:txBody>
      </p:sp>
      <p:pic>
        <p:nvPicPr>
          <p:cNvPr id="146" name="Google Shape;146;p2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1" name="Shape 1021"/>
        <p:cNvGrpSpPr/>
        <p:nvPr/>
      </p:nvGrpSpPr>
      <p:grpSpPr>
        <a:xfrm>
          <a:off x="0" y="0"/>
          <a:ext cx="0" cy="0"/>
          <a:chOff x="0" y="0"/>
          <a:chExt cx="0" cy="0"/>
        </a:xfrm>
      </p:grpSpPr>
      <p:sp>
        <p:nvSpPr>
          <p:cNvPr id="1022" name="Google Shape;1022;p16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75</a:t>
            </a:r>
            <a:endParaRPr b="1" sz="2600"/>
          </a:p>
          <a:p>
            <a:pPr indent="0" lvl="0" marL="0" rtl="0" algn="l">
              <a:spcBef>
                <a:spcPts val="0"/>
              </a:spcBef>
              <a:spcAft>
                <a:spcPts val="0"/>
              </a:spcAft>
              <a:buNone/>
            </a:pPr>
            <a:r>
              <a:rPr b="1" lang="en-GB" sz="2400"/>
              <a:t>What did the defensive decree for the Jews allow them to do, as per Esther 8:11?</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23" name="Google Shape;1023;p16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7" name="Shape 1027"/>
        <p:cNvGrpSpPr/>
        <p:nvPr/>
      </p:nvGrpSpPr>
      <p:grpSpPr>
        <a:xfrm>
          <a:off x="0" y="0"/>
          <a:ext cx="0" cy="0"/>
          <a:chOff x="0" y="0"/>
          <a:chExt cx="0" cy="0"/>
        </a:xfrm>
      </p:grpSpPr>
      <p:sp>
        <p:nvSpPr>
          <p:cNvPr id="1028" name="Google Shape;1028;p16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75</a:t>
            </a:r>
            <a:endParaRPr b="1" sz="2600"/>
          </a:p>
          <a:p>
            <a:pPr indent="0" lvl="0" marL="0" rtl="0" algn="l">
              <a:spcBef>
                <a:spcPts val="0"/>
              </a:spcBef>
              <a:spcAft>
                <a:spcPts val="0"/>
              </a:spcAft>
              <a:buNone/>
            </a:pPr>
            <a:r>
              <a:t/>
            </a:r>
            <a:endParaRPr b="1" sz="2400"/>
          </a:p>
        </p:txBody>
      </p:sp>
      <p:sp>
        <p:nvSpPr>
          <p:cNvPr id="1029" name="Google Shape;1029;p16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Permitted the Jews who were in every city to gather together and protect their lives--to destroy, kill, and annihilate all the forces of any people or province that would assault them, both little children and women, and to plunder their possessions (1 point)</a:t>
            </a:r>
            <a:endParaRPr sz="2400">
              <a:solidFill>
                <a:schemeClr val="dk1"/>
              </a:solidFill>
            </a:endParaRPr>
          </a:p>
        </p:txBody>
      </p:sp>
      <p:pic>
        <p:nvPicPr>
          <p:cNvPr id="1030" name="Google Shape;1030;p16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4" name="Shape 1034"/>
        <p:cNvGrpSpPr/>
        <p:nvPr/>
      </p:nvGrpSpPr>
      <p:grpSpPr>
        <a:xfrm>
          <a:off x="0" y="0"/>
          <a:ext cx="0" cy="0"/>
          <a:chOff x="0" y="0"/>
          <a:chExt cx="0" cy="0"/>
        </a:xfrm>
      </p:grpSpPr>
      <p:sp>
        <p:nvSpPr>
          <p:cNvPr id="1035" name="Google Shape;1035;p16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76</a:t>
            </a:r>
            <a:endParaRPr b="1" sz="2600"/>
          </a:p>
          <a:p>
            <a:pPr indent="0" lvl="0" marL="0" rtl="0" algn="l">
              <a:spcBef>
                <a:spcPts val="0"/>
              </a:spcBef>
              <a:spcAft>
                <a:spcPts val="0"/>
              </a:spcAft>
              <a:buNone/>
            </a:pPr>
            <a:r>
              <a:rPr b="1" lang="en-GB" sz="2400"/>
              <a:t>What was Esther’s Persian name (Esther 2:7)?</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36" name="Google Shape;1036;p16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0" name="Shape 1040"/>
        <p:cNvGrpSpPr/>
        <p:nvPr/>
      </p:nvGrpSpPr>
      <p:grpSpPr>
        <a:xfrm>
          <a:off x="0" y="0"/>
          <a:ext cx="0" cy="0"/>
          <a:chOff x="0" y="0"/>
          <a:chExt cx="0" cy="0"/>
        </a:xfrm>
      </p:grpSpPr>
      <p:sp>
        <p:nvSpPr>
          <p:cNvPr id="1041" name="Google Shape;1041;p16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76</a:t>
            </a:r>
            <a:endParaRPr b="1" sz="2600"/>
          </a:p>
          <a:p>
            <a:pPr indent="0" lvl="0" marL="0" rtl="0" algn="l">
              <a:spcBef>
                <a:spcPts val="0"/>
              </a:spcBef>
              <a:spcAft>
                <a:spcPts val="0"/>
              </a:spcAft>
              <a:buNone/>
            </a:pPr>
            <a:r>
              <a:t/>
            </a:r>
            <a:endParaRPr b="1" sz="2400"/>
          </a:p>
        </p:txBody>
      </p:sp>
      <p:sp>
        <p:nvSpPr>
          <p:cNvPr id="1042" name="Google Shape;1042;p16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Esther (1 point)</a:t>
            </a:r>
            <a:r>
              <a:rPr lang="en-GB" sz="2600">
                <a:solidFill>
                  <a:schemeClr val="dk1"/>
                </a:solidFill>
              </a:rPr>
              <a:t>	</a:t>
            </a:r>
            <a:endParaRPr sz="2400">
              <a:solidFill>
                <a:schemeClr val="dk1"/>
              </a:solidFill>
            </a:endParaRPr>
          </a:p>
        </p:txBody>
      </p:sp>
      <p:pic>
        <p:nvPicPr>
          <p:cNvPr id="1043" name="Google Shape;1043;p16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7" name="Shape 1047"/>
        <p:cNvGrpSpPr/>
        <p:nvPr/>
      </p:nvGrpSpPr>
      <p:grpSpPr>
        <a:xfrm>
          <a:off x="0" y="0"/>
          <a:ext cx="0" cy="0"/>
          <a:chOff x="0" y="0"/>
          <a:chExt cx="0" cy="0"/>
        </a:xfrm>
      </p:grpSpPr>
      <p:sp>
        <p:nvSpPr>
          <p:cNvPr id="1048" name="Google Shape;1048;p16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77</a:t>
            </a:r>
            <a:endParaRPr b="1" sz="2600"/>
          </a:p>
          <a:p>
            <a:pPr indent="0" lvl="0" marL="0" rtl="0" algn="l">
              <a:spcBef>
                <a:spcPts val="0"/>
              </a:spcBef>
              <a:spcAft>
                <a:spcPts val="0"/>
              </a:spcAft>
              <a:buNone/>
            </a:pPr>
            <a:r>
              <a:rPr b="1" lang="en-GB" sz="2400"/>
              <a:t>According to 1 Peter 2:6, where did God lay the chief cornerstone?</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49" name="Google Shape;1049;p16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3" name="Shape 1053"/>
        <p:cNvGrpSpPr/>
        <p:nvPr/>
      </p:nvGrpSpPr>
      <p:grpSpPr>
        <a:xfrm>
          <a:off x="0" y="0"/>
          <a:ext cx="0" cy="0"/>
          <a:chOff x="0" y="0"/>
          <a:chExt cx="0" cy="0"/>
        </a:xfrm>
      </p:grpSpPr>
      <p:sp>
        <p:nvSpPr>
          <p:cNvPr id="1054" name="Google Shape;1054;p16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77</a:t>
            </a:r>
            <a:endParaRPr b="1" sz="2600"/>
          </a:p>
          <a:p>
            <a:pPr indent="0" lvl="0" marL="0" rtl="0" algn="l">
              <a:spcBef>
                <a:spcPts val="0"/>
              </a:spcBef>
              <a:spcAft>
                <a:spcPts val="0"/>
              </a:spcAft>
              <a:buNone/>
            </a:pPr>
            <a:r>
              <a:t/>
            </a:r>
            <a:endParaRPr b="1" sz="2400"/>
          </a:p>
        </p:txBody>
      </p:sp>
      <p:sp>
        <p:nvSpPr>
          <p:cNvPr id="1055" name="Google Shape;1055;p16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In Zion (1 point)</a:t>
            </a:r>
            <a:endParaRPr sz="2400">
              <a:solidFill>
                <a:schemeClr val="dk1"/>
              </a:solidFill>
            </a:endParaRPr>
          </a:p>
        </p:txBody>
      </p:sp>
      <p:pic>
        <p:nvPicPr>
          <p:cNvPr id="1056" name="Google Shape;1056;p16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0" name="Shape 1060"/>
        <p:cNvGrpSpPr/>
        <p:nvPr/>
      </p:nvGrpSpPr>
      <p:grpSpPr>
        <a:xfrm>
          <a:off x="0" y="0"/>
          <a:ext cx="0" cy="0"/>
          <a:chOff x="0" y="0"/>
          <a:chExt cx="0" cy="0"/>
        </a:xfrm>
      </p:grpSpPr>
      <p:sp>
        <p:nvSpPr>
          <p:cNvPr id="1061" name="Google Shape;1061;p16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78</a:t>
            </a:r>
            <a:endParaRPr b="1" sz="2600"/>
          </a:p>
          <a:p>
            <a:pPr indent="0" lvl="0" marL="0" rtl="0" algn="l">
              <a:spcBef>
                <a:spcPts val="0"/>
              </a:spcBef>
              <a:spcAft>
                <a:spcPts val="0"/>
              </a:spcAft>
              <a:buNone/>
            </a:pPr>
            <a:r>
              <a:rPr b="1" lang="en-GB" sz="2400"/>
              <a:t>Where exactly in Shushan the citadel was King Ahasuerus’ second feast (Esther 1:5)?</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62" name="Google Shape;1062;p16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6" name="Shape 1066"/>
        <p:cNvGrpSpPr/>
        <p:nvPr/>
      </p:nvGrpSpPr>
      <p:grpSpPr>
        <a:xfrm>
          <a:off x="0" y="0"/>
          <a:ext cx="0" cy="0"/>
          <a:chOff x="0" y="0"/>
          <a:chExt cx="0" cy="0"/>
        </a:xfrm>
      </p:grpSpPr>
      <p:sp>
        <p:nvSpPr>
          <p:cNvPr id="1067" name="Google Shape;1067;p16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78</a:t>
            </a:r>
            <a:endParaRPr b="1" sz="2600"/>
          </a:p>
          <a:p>
            <a:pPr indent="0" lvl="0" marL="0" rtl="0" algn="l">
              <a:spcBef>
                <a:spcPts val="0"/>
              </a:spcBef>
              <a:spcAft>
                <a:spcPts val="0"/>
              </a:spcAft>
              <a:buNone/>
            </a:pPr>
            <a:r>
              <a:t/>
            </a:r>
            <a:endParaRPr b="1" sz="2400"/>
          </a:p>
        </p:txBody>
      </p:sp>
      <p:sp>
        <p:nvSpPr>
          <p:cNvPr id="1068" name="Google Shape;1068;p16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In the court of the garden of the king’s palace (1 point)</a:t>
            </a:r>
            <a:endParaRPr sz="2400">
              <a:solidFill>
                <a:schemeClr val="dk1"/>
              </a:solidFill>
            </a:endParaRPr>
          </a:p>
        </p:txBody>
      </p:sp>
      <p:pic>
        <p:nvPicPr>
          <p:cNvPr id="1069" name="Google Shape;1069;p16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3" name="Shape 1073"/>
        <p:cNvGrpSpPr/>
        <p:nvPr/>
      </p:nvGrpSpPr>
      <p:grpSpPr>
        <a:xfrm>
          <a:off x="0" y="0"/>
          <a:ext cx="0" cy="0"/>
          <a:chOff x="0" y="0"/>
          <a:chExt cx="0" cy="0"/>
        </a:xfrm>
      </p:grpSpPr>
      <p:sp>
        <p:nvSpPr>
          <p:cNvPr id="1074" name="Google Shape;1074;p17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79</a:t>
            </a:r>
            <a:endParaRPr b="1" sz="2600"/>
          </a:p>
          <a:p>
            <a:pPr indent="0" lvl="0" marL="0" rtl="0" algn="l">
              <a:spcBef>
                <a:spcPts val="0"/>
              </a:spcBef>
              <a:spcAft>
                <a:spcPts val="0"/>
              </a:spcAft>
              <a:buNone/>
            </a:pPr>
            <a:r>
              <a:rPr b="1" lang="en-GB" sz="2400"/>
              <a:t>According to 1 Peter 1:11, what two things did the Spirit of Christ testify beforehand?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a:t>
            </a:r>
            <a:endParaRPr b="1" sz="2400"/>
          </a:p>
        </p:txBody>
      </p:sp>
      <p:pic>
        <p:nvPicPr>
          <p:cNvPr id="1075" name="Google Shape;1075;p17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9" name="Shape 1079"/>
        <p:cNvGrpSpPr/>
        <p:nvPr/>
      </p:nvGrpSpPr>
      <p:grpSpPr>
        <a:xfrm>
          <a:off x="0" y="0"/>
          <a:ext cx="0" cy="0"/>
          <a:chOff x="0" y="0"/>
          <a:chExt cx="0" cy="0"/>
        </a:xfrm>
      </p:grpSpPr>
      <p:sp>
        <p:nvSpPr>
          <p:cNvPr id="1080" name="Google Shape;1080;p17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79</a:t>
            </a:r>
            <a:endParaRPr b="1" sz="2600"/>
          </a:p>
          <a:p>
            <a:pPr indent="0" lvl="0" marL="0" rtl="0" algn="l">
              <a:spcBef>
                <a:spcPts val="0"/>
              </a:spcBef>
              <a:spcAft>
                <a:spcPts val="0"/>
              </a:spcAft>
              <a:buNone/>
            </a:pPr>
            <a:r>
              <a:t/>
            </a:r>
            <a:endParaRPr b="1" sz="2400"/>
          </a:p>
        </p:txBody>
      </p:sp>
      <p:sp>
        <p:nvSpPr>
          <p:cNvPr id="1081" name="Google Shape;1081;p17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sufferings of Christ (1 point) and the glories that would follow (1 point)</a:t>
            </a:r>
            <a:endParaRPr sz="2400">
              <a:solidFill>
                <a:schemeClr val="dk1"/>
              </a:solidFill>
            </a:endParaRPr>
          </a:p>
        </p:txBody>
      </p:sp>
      <p:pic>
        <p:nvPicPr>
          <p:cNvPr id="1082" name="Google Shape;1082;p17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a:t>
            </a:r>
            <a:endParaRPr b="1" sz="2600"/>
          </a:p>
          <a:p>
            <a:pPr indent="0" lvl="0" marL="0" rtl="0" algn="l">
              <a:spcBef>
                <a:spcPts val="0"/>
              </a:spcBef>
              <a:spcAft>
                <a:spcPts val="0"/>
              </a:spcAft>
              <a:buNone/>
            </a:pPr>
            <a:r>
              <a:rPr b="1" lang="en-GB" sz="2400"/>
              <a:t>According to Esther 3:1, who was the father of Haman? Of what people were they?</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52" name="Google Shape;152;p2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6" name="Shape 1086"/>
        <p:cNvGrpSpPr/>
        <p:nvPr/>
      </p:nvGrpSpPr>
      <p:grpSpPr>
        <a:xfrm>
          <a:off x="0" y="0"/>
          <a:ext cx="0" cy="0"/>
          <a:chOff x="0" y="0"/>
          <a:chExt cx="0" cy="0"/>
        </a:xfrm>
      </p:grpSpPr>
      <p:sp>
        <p:nvSpPr>
          <p:cNvPr id="1087" name="Google Shape;1087;p17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80</a:t>
            </a:r>
            <a:endParaRPr b="1" sz="2600"/>
          </a:p>
          <a:p>
            <a:pPr indent="0" lvl="0" marL="0" rtl="0" algn="l">
              <a:spcBef>
                <a:spcPts val="0"/>
              </a:spcBef>
              <a:spcAft>
                <a:spcPts val="0"/>
              </a:spcAft>
              <a:buNone/>
            </a:pPr>
            <a:r>
              <a:rPr b="1" lang="en-GB" sz="2400"/>
              <a:t>In Jonah 2:8, Jonah describes those who regard worthless idols as doing what?</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88" name="Google Shape;1088;p17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2" name="Shape 1092"/>
        <p:cNvGrpSpPr/>
        <p:nvPr/>
      </p:nvGrpSpPr>
      <p:grpSpPr>
        <a:xfrm>
          <a:off x="0" y="0"/>
          <a:ext cx="0" cy="0"/>
          <a:chOff x="0" y="0"/>
          <a:chExt cx="0" cy="0"/>
        </a:xfrm>
      </p:grpSpPr>
      <p:sp>
        <p:nvSpPr>
          <p:cNvPr id="1093" name="Google Shape;1093;p17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80</a:t>
            </a:r>
            <a:endParaRPr b="1" sz="2600"/>
          </a:p>
          <a:p>
            <a:pPr indent="0" lvl="0" marL="0" rtl="0" algn="l">
              <a:spcBef>
                <a:spcPts val="0"/>
              </a:spcBef>
              <a:spcAft>
                <a:spcPts val="0"/>
              </a:spcAft>
              <a:buNone/>
            </a:pPr>
            <a:r>
              <a:t/>
            </a:r>
            <a:endParaRPr b="1" sz="2400"/>
          </a:p>
        </p:txBody>
      </p:sp>
      <p:sp>
        <p:nvSpPr>
          <p:cNvPr id="1094" name="Google Shape;1094;p17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Forsaking their own mercy (1 point)</a:t>
            </a:r>
            <a:endParaRPr sz="2400">
              <a:solidFill>
                <a:schemeClr val="dk1"/>
              </a:solidFill>
            </a:endParaRPr>
          </a:p>
        </p:txBody>
      </p:sp>
      <p:pic>
        <p:nvPicPr>
          <p:cNvPr id="1095" name="Google Shape;1095;p17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9" name="Shape 1099"/>
        <p:cNvGrpSpPr/>
        <p:nvPr/>
      </p:nvGrpSpPr>
      <p:grpSpPr>
        <a:xfrm>
          <a:off x="0" y="0"/>
          <a:ext cx="0" cy="0"/>
          <a:chOff x="0" y="0"/>
          <a:chExt cx="0" cy="0"/>
        </a:xfrm>
      </p:grpSpPr>
      <p:sp>
        <p:nvSpPr>
          <p:cNvPr id="1100" name="Google Shape;1100;p17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81</a:t>
            </a:r>
            <a:endParaRPr b="1" sz="2600"/>
          </a:p>
          <a:p>
            <a:pPr indent="0" lvl="0" marL="0" rtl="0" algn="l">
              <a:spcBef>
                <a:spcPts val="0"/>
              </a:spcBef>
              <a:spcAft>
                <a:spcPts val="0"/>
              </a:spcAft>
              <a:buNone/>
            </a:pPr>
            <a:r>
              <a:rPr b="1" lang="en-GB" sz="2400"/>
              <a:t>According to Jonah 1:17, how long was Jonah in the belly of the fish for?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01" name="Google Shape;1101;p17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5" name="Shape 1105"/>
        <p:cNvGrpSpPr/>
        <p:nvPr/>
      </p:nvGrpSpPr>
      <p:grpSpPr>
        <a:xfrm>
          <a:off x="0" y="0"/>
          <a:ext cx="0" cy="0"/>
          <a:chOff x="0" y="0"/>
          <a:chExt cx="0" cy="0"/>
        </a:xfrm>
      </p:grpSpPr>
      <p:sp>
        <p:nvSpPr>
          <p:cNvPr id="1106" name="Google Shape;1106;p17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81</a:t>
            </a:r>
            <a:endParaRPr b="1" sz="2600"/>
          </a:p>
          <a:p>
            <a:pPr indent="0" lvl="0" marL="0" rtl="0" algn="l">
              <a:spcBef>
                <a:spcPts val="0"/>
              </a:spcBef>
              <a:spcAft>
                <a:spcPts val="0"/>
              </a:spcAft>
              <a:buNone/>
            </a:pPr>
            <a:r>
              <a:t/>
            </a:r>
            <a:endParaRPr b="1" sz="2400"/>
          </a:p>
        </p:txBody>
      </p:sp>
      <p:sp>
        <p:nvSpPr>
          <p:cNvPr id="1107" name="Google Shape;1107;p17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Three days and three nights (1 point)</a:t>
            </a:r>
            <a:endParaRPr sz="2400">
              <a:solidFill>
                <a:schemeClr val="dk1"/>
              </a:solidFill>
            </a:endParaRPr>
          </a:p>
        </p:txBody>
      </p:sp>
      <p:pic>
        <p:nvPicPr>
          <p:cNvPr id="1108" name="Google Shape;1108;p17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2" name="Shape 1112"/>
        <p:cNvGrpSpPr/>
        <p:nvPr/>
      </p:nvGrpSpPr>
      <p:grpSpPr>
        <a:xfrm>
          <a:off x="0" y="0"/>
          <a:ext cx="0" cy="0"/>
          <a:chOff x="0" y="0"/>
          <a:chExt cx="0" cy="0"/>
        </a:xfrm>
      </p:grpSpPr>
      <p:sp>
        <p:nvSpPr>
          <p:cNvPr id="1113" name="Google Shape;1113;p17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82</a:t>
            </a:r>
            <a:endParaRPr b="1" sz="2600"/>
          </a:p>
          <a:p>
            <a:pPr indent="0" lvl="0" marL="0" rtl="0" algn="l">
              <a:spcBef>
                <a:spcPts val="0"/>
              </a:spcBef>
              <a:spcAft>
                <a:spcPts val="0"/>
              </a:spcAft>
              <a:buNone/>
            </a:pPr>
            <a:r>
              <a:rPr b="1" lang="en-GB" sz="2400"/>
              <a:t>What does Jonah describe as having surrounded his head in Jonah 2:5?</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14" name="Google Shape;1114;p17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8" name="Shape 1118"/>
        <p:cNvGrpSpPr/>
        <p:nvPr/>
      </p:nvGrpSpPr>
      <p:grpSpPr>
        <a:xfrm>
          <a:off x="0" y="0"/>
          <a:ext cx="0" cy="0"/>
          <a:chOff x="0" y="0"/>
          <a:chExt cx="0" cy="0"/>
        </a:xfrm>
      </p:grpSpPr>
      <p:sp>
        <p:nvSpPr>
          <p:cNvPr id="1119" name="Google Shape;1119;p17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82</a:t>
            </a:r>
            <a:endParaRPr b="1" sz="2600"/>
          </a:p>
          <a:p>
            <a:pPr indent="0" lvl="0" marL="0" rtl="0" algn="l">
              <a:spcBef>
                <a:spcPts val="0"/>
              </a:spcBef>
              <a:spcAft>
                <a:spcPts val="0"/>
              </a:spcAft>
              <a:buNone/>
            </a:pPr>
            <a:r>
              <a:t/>
            </a:r>
            <a:endParaRPr b="1" sz="2400"/>
          </a:p>
        </p:txBody>
      </p:sp>
      <p:sp>
        <p:nvSpPr>
          <p:cNvPr id="1120" name="Google Shape;1120;p17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Weeds (1 point)</a:t>
            </a:r>
            <a:endParaRPr sz="2400">
              <a:solidFill>
                <a:schemeClr val="dk1"/>
              </a:solidFill>
            </a:endParaRPr>
          </a:p>
        </p:txBody>
      </p:sp>
      <p:pic>
        <p:nvPicPr>
          <p:cNvPr id="1121" name="Google Shape;1121;p17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5" name="Shape 1125"/>
        <p:cNvGrpSpPr/>
        <p:nvPr/>
      </p:nvGrpSpPr>
      <p:grpSpPr>
        <a:xfrm>
          <a:off x="0" y="0"/>
          <a:ext cx="0" cy="0"/>
          <a:chOff x="0" y="0"/>
          <a:chExt cx="0" cy="0"/>
        </a:xfrm>
      </p:grpSpPr>
      <p:sp>
        <p:nvSpPr>
          <p:cNvPr id="1126" name="Google Shape;1126;p178"/>
          <p:cNvSpPr txBox="1"/>
          <p:nvPr>
            <p:ph type="title"/>
          </p:nvPr>
        </p:nvSpPr>
        <p:spPr>
          <a:xfrm>
            <a:off x="118825" y="128500"/>
            <a:ext cx="8301600" cy="1776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83</a:t>
            </a:r>
            <a:endParaRPr b="1" sz="2600"/>
          </a:p>
          <a:p>
            <a:pPr indent="0" lvl="0" marL="0" rtl="0" algn="l">
              <a:spcBef>
                <a:spcPts val="0"/>
              </a:spcBef>
              <a:spcAft>
                <a:spcPts val="0"/>
              </a:spcAft>
              <a:buNone/>
            </a:pPr>
            <a:r>
              <a:rPr b="1" lang="en-GB" sz="2400"/>
              <a:t>True or False - the Jews within Shushan and the remainder of the Jews in the king’s provinces celebrated the first Feast of Purim on the same day (Esther 9:18-19)?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27" name="Google Shape;1127;p17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1" name="Shape 1131"/>
        <p:cNvGrpSpPr/>
        <p:nvPr/>
      </p:nvGrpSpPr>
      <p:grpSpPr>
        <a:xfrm>
          <a:off x="0" y="0"/>
          <a:ext cx="0" cy="0"/>
          <a:chOff x="0" y="0"/>
          <a:chExt cx="0" cy="0"/>
        </a:xfrm>
      </p:grpSpPr>
      <p:sp>
        <p:nvSpPr>
          <p:cNvPr id="1132" name="Google Shape;1132;p17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83</a:t>
            </a:r>
            <a:endParaRPr b="1" sz="2600"/>
          </a:p>
          <a:p>
            <a:pPr indent="0" lvl="0" marL="0" rtl="0" algn="l">
              <a:spcBef>
                <a:spcPts val="0"/>
              </a:spcBef>
              <a:spcAft>
                <a:spcPts val="0"/>
              </a:spcAft>
              <a:buNone/>
            </a:pPr>
            <a:r>
              <a:t/>
            </a:r>
            <a:endParaRPr b="1" sz="2400"/>
          </a:p>
        </p:txBody>
      </p:sp>
      <p:sp>
        <p:nvSpPr>
          <p:cNvPr id="1133" name="Google Shape;1133;p17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fontScale="70000" lnSpcReduction="10000"/>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False -  But the Jews who were at Shushan assembled together on the thirteenth day, as well as on the fourteenth; and on the fifteenth of the month they rested, and made it a day of feasting and gladness. Therefore the Jews of the villages who dwelt in the unwalled towns celebrated the fourteenth day of the month of Adar with gladness and feasting, as a holiday, and for sending presents to one another. (1 point)</a:t>
            </a:r>
            <a:endParaRPr sz="2400">
              <a:solidFill>
                <a:schemeClr val="dk1"/>
              </a:solidFill>
            </a:endParaRPr>
          </a:p>
        </p:txBody>
      </p:sp>
      <p:pic>
        <p:nvPicPr>
          <p:cNvPr id="1134" name="Google Shape;1134;p17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8" name="Shape 1138"/>
        <p:cNvGrpSpPr/>
        <p:nvPr/>
      </p:nvGrpSpPr>
      <p:grpSpPr>
        <a:xfrm>
          <a:off x="0" y="0"/>
          <a:ext cx="0" cy="0"/>
          <a:chOff x="0" y="0"/>
          <a:chExt cx="0" cy="0"/>
        </a:xfrm>
      </p:grpSpPr>
      <p:sp>
        <p:nvSpPr>
          <p:cNvPr id="1139" name="Google Shape;1139;p18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84</a:t>
            </a:r>
            <a:endParaRPr b="1" sz="2600"/>
          </a:p>
          <a:p>
            <a:pPr indent="0" lvl="0" marL="0" rtl="0" algn="l">
              <a:spcBef>
                <a:spcPts val="0"/>
              </a:spcBef>
              <a:spcAft>
                <a:spcPts val="0"/>
              </a:spcAft>
              <a:buNone/>
            </a:pPr>
            <a:r>
              <a:rPr b="1" lang="en-GB" sz="2400"/>
              <a:t>Exactly how large was the city of Nineveh (Jonah 3:3)?</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40" name="Google Shape;1140;p18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4" name="Shape 1144"/>
        <p:cNvGrpSpPr/>
        <p:nvPr/>
      </p:nvGrpSpPr>
      <p:grpSpPr>
        <a:xfrm>
          <a:off x="0" y="0"/>
          <a:ext cx="0" cy="0"/>
          <a:chOff x="0" y="0"/>
          <a:chExt cx="0" cy="0"/>
        </a:xfrm>
      </p:grpSpPr>
      <p:sp>
        <p:nvSpPr>
          <p:cNvPr id="1145" name="Google Shape;1145;p18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84</a:t>
            </a:r>
            <a:endParaRPr b="1" sz="2600"/>
          </a:p>
          <a:p>
            <a:pPr indent="0" lvl="0" marL="0" rtl="0" algn="l">
              <a:spcBef>
                <a:spcPts val="0"/>
              </a:spcBef>
              <a:spcAft>
                <a:spcPts val="0"/>
              </a:spcAft>
              <a:buNone/>
            </a:pPr>
            <a:r>
              <a:t/>
            </a:r>
            <a:endParaRPr b="1" sz="2400"/>
          </a:p>
        </p:txBody>
      </p:sp>
      <p:sp>
        <p:nvSpPr>
          <p:cNvPr id="1146" name="Google Shape;1146;p18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 three-day journey in extent (an exceedingly great city) (1 point)</a:t>
            </a:r>
            <a:endParaRPr sz="2400">
              <a:solidFill>
                <a:schemeClr val="dk1"/>
              </a:solidFill>
            </a:endParaRPr>
          </a:p>
        </p:txBody>
      </p:sp>
      <p:pic>
        <p:nvPicPr>
          <p:cNvPr id="1147" name="Google Shape;1147;p18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a:t>
            </a:r>
            <a:endParaRPr b="1" sz="2600"/>
          </a:p>
          <a:p>
            <a:pPr indent="0" lvl="0" marL="0" rtl="0" algn="l">
              <a:spcBef>
                <a:spcPts val="0"/>
              </a:spcBef>
              <a:spcAft>
                <a:spcPts val="0"/>
              </a:spcAft>
              <a:buNone/>
            </a:pPr>
            <a:r>
              <a:t/>
            </a:r>
            <a:endParaRPr b="1" sz="2400"/>
          </a:p>
        </p:txBody>
      </p:sp>
      <p:sp>
        <p:nvSpPr>
          <p:cNvPr id="158" name="Google Shape;158;p2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son of Hammedatha (0.5 points); Agagites (0.5 points)</a:t>
            </a:r>
            <a:endParaRPr sz="2400">
              <a:solidFill>
                <a:schemeClr val="dk1"/>
              </a:solidFill>
            </a:endParaRPr>
          </a:p>
        </p:txBody>
      </p:sp>
      <p:pic>
        <p:nvPicPr>
          <p:cNvPr id="159" name="Google Shape;159;p2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1" name="Shape 1151"/>
        <p:cNvGrpSpPr/>
        <p:nvPr/>
      </p:nvGrpSpPr>
      <p:grpSpPr>
        <a:xfrm>
          <a:off x="0" y="0"/>
          <a:ext cx="0" cy="0"/>
          <a:chOff x="0" y="0"/>
          <a:chExt cx="0" cy="0"/>
        </a:xfrm>
      </p:grpSpPr>
      <p:sp>
        <p:nvSpPr>
          <p:cNvPr id="1152" name="Google Shape;1152;p18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85</a:t>
            </a:r>
            <a:endParaRPr b="1" sz="2600"/>
          </a:p>
          <a:p>
            <a:pPr indent="0" lvl="0" marL="0" rtl="0" algn="l">
              <a:spcBef>
                <a:spcPts val="0"/>
              </a:spcBef>
              <a:spcAft>
                <a:spcPts val="0"/>
              </a:spcAft>
              <a:buNone/>
            </a:pPr>
            <a:r>
              <a:rPr b="1" lang="en-GB" sz="2400"/>
              <a:t>How many men were killed in Shushan on the 13th and 14th days of Adar respectively (Esther 9:6, 15)?</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53" name="Google Shape;1153;p18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7" name="Shape 1157"/>
        <p:cNvGrpSpPr/>
        <p:nvPr/>
      </p:nvGrpSpPr>
      <p:grpSpPr>
        <a:xfrm>
          <a:off x="0" y="0"/>
          <a:ext cx="0" cy="0"/>
          <a:chOff x="0" y="0"/>
          <a:chExt cx="0" cy="0"/>
        </a:xfrm>
      </p:grpSpPr>
      <p:sp>
        <p:nvSpPr>
          <p:cNvPr id="1158" name="Google Shape;1158;p18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85</a:t>
            </a:r>
            <a:endParaRPr b="1" sz="2600"/>
          </a:p>
          <a:p>
            <a:pPr indent="0" lvl="0" marL="0" rtl="0" algn="l">
              <a:spcBef>
                <a:spcPts val="0"/>
              </a:spcBef>
              <a:spcAft>
                <a:spcPts val="0"/>
              </a:spcAft>
              <a:buNone/>
            </a:pPr>
            <a:r>
              <a:t/>
            </a:r>
            <a:endParaRPr b="1" sz="2400"/>
          </a:p>
        </p:txBody>
      </p:sp>
      <p:sp>
        <p:nvSpPr>
          <p:cNvPr id="1159" name="Google Shape;1159;p18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500 and then 300 (0.5 and 0.5 points)</a:t>
            </a:r>
            <a:endParaRPr sz="2400">
              <a:solidFill>
                <a:schemeClr val="dk1"/>
              </a:solidFill>
            </a:endParaRPr>
          </a:p>
        </p:txBody>
      </p:sp>
      <p:pic>
        <p:nvPicPr>
          <p:cNvPr id="1160" name="Google Shape;1160;p18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4" name="Shape 1164"/>
        <p:cNvGrpSpPr/>
        <p:nvPr/>
      </p:nvGrpSpPr>
      <p:grpSpPr>
        <a:xfrm>
          <a:off x="0" y="0"/>
          <a:ext cx="0" cy="0"/>
          <a:chOff x="0" y="0"/>
          <a:chExt cx="0" cy="0"/>
        </a:xfrm>
      </p:grpSpPr>
      <p:sp>
        <p:nvSpPr>
          <p:cNvPr id="1165" name="Google Shape;1165;p18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86</a:t>
            </a:r>
            <a:endParaRPr b="1" sz="2600"/>
          </a:p>
          <a:p>
            <a:pPr indent="0" lvl="0" marL="0" rtl="0" algn="l">
              <a:spcBef>
                <a:spcPts val="0"/>
              </a:spcBef>
              <a:spcAft>
                <a:spcPts val="0"/>
              </a:spcAft>
              <a:buNone/>
            </a:pPr>
            <a:r>
              <a:rPr b="1" lang="en-GB" sz="2400"/>
              <a:t>In Esther 9:13, what was Esther’s request toward the king regarding the 14th day of Adar?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1166" name="Google Shape;1166;p18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0" name="Shape 1170"/>
        <p:cNvGrpSpPr/>
        <p:nvPr/>
      </p:nvGrpSpPr>
      <p:grpSpPr>
        <a:xfrm>
          <a:off x="0" y="0"/>
          <a:ext cx="0" cy="0"/>
          <a:chOff x="0" y="0"/>
          <a:chExt cx="0" cy="0"/>
        </a:xfrm>
      </p:grpSpPr>
      <p:sp>
        <p:nvSpPr>
          <p:cNvPr id="1171" name="Google Shape;1171;p18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86</a:t>
            </a:r>
            <a:endParaRPr b="1" sz="2600"/>
          </a:p>
          <a:p>
            <a:pPr indent="0" lvl="0" marL="0" rtl="0" algn="l">
              <a:spcBef>
                <a:spcPts val="0"/>
              </a:spcBef>
              <a:spcAft>
                <a:spcPts val="0"/>
              </a:spcAft>
              <a:buNone/>
            </a:pPr>
            <a:r>
              <a:t/>
            </a:r>
            <a:endParaRPr b="1" sz="2400"/>
          </a:p>
        </p:txBody>
      </p:sp>
      <p:sp>
        <p:nvSpPr>
          <p:cNvPr id="1172" name="Google Shape;1172;p18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Let it be granted to the Jews who are in Shushan to do again tomorrow according to today's decree (1 point), and let Haman's ten sons be hanged on the gallows (1 point)</a:t>
            </a:r>
            <a:endParaRPr sz="2400">
              <a:solidFill>
                <a:schemeClr val="dk1"/>
              </a:solidFill>
            </a:endParaRPr>
          </a:p>
        </p:txBody>
      </p:sp>
      <p:pic>
        <p:nvPicPr>
          <p:cNvPr id="1173" name="Google Shape;1173;p18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7" name="Shape 1177"/>
        <p:cNvGrpSpPr/>
        <p:nvPr/>
      </p:nvGrpSpPr>
      <p:grpSpPr>
        <a:xfrm>
          <a:off x="0" y="0"/>
          <a:ext cx="0" cy="0"/>
          <a:chOff x="0" y="0"/>
          <a:chExt cx="0" cy="0"/>
        </a:xfrm>
      </p:grpSpPr>
      <p:sp>
        <p:nvSpPr>
          <p:cNvPr id="1178" name="Google Shape;1178;p18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87</a:t>
            </a:r>
            <a:endParaRPr b="1" sz="2600"/>
          </a:p>
          <a:p>
            <a:pPr indent="0" lvl="0" marL="0" rtl="0" algn="l">
              <a:spcBef>
                <a:spcPts val="0"/>
              </a:spcBef>
              <a:spcAft>
                <a:spcPts val="0"/>
              </a:spcAft>
              <a:buNone/>
            </a:pPr>
            <a:r>
              <a:rPr b="1" lang="en-GB" sz="2400"/>
              <a:t>According to 1 Peter 4:13, what should believers do when they partake of Christ’s sufferings?</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79" name="Google Shape;1179;p18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3" name="Shape 1183"/>
        <p:cNvGrpSpPr/>
        <p:nvPr/>
      </p:nvGrpSpPr>
      <p:grpSpPr>
        <a:xfrm>
          <a:off x="0" y="0"/>
          <a:ext cx="0" cy="0"/>
          <a:chOff x="0" y="0"/>
          <a:chExt cx="0" cy="0"/>
        </a:xfrm>
      </p:grpSpPr>
      <p:sp>
        <p:nvSpPr>
          <p:cNvPr id="1184" name="Google Shape;1184;p18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87</a:t>
            </a:r>
            <a:endParaRPr b="1" sz="2600"/>
          </a:p>
          <a:p>
            <a:pPr indent="0" lvl="0" marL="0" rtl="0" algn="l">
              <a:spcBef>
                <a:spcPts val="0"/>
              </a:spcBef>
              <a:spcAft>
                <a:spcPts val="0"/>
              </a:spcAft>
              <a:buNone/>
            </a:pPr>
            <a:r>
              <a:t/>
            </a:r>
            <a:endParaRPr b="1" sz="2400"/>
          </a:p>
        </p:txBody>
      </p:sp>
      <p:sp>
        <p:nvSpPr>
          <p:cNvPr id="1185" name="Google Shape;1185;p18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Rejoice (1 point)</a:t>
            </a:r>
            <a:endParaRPr sz="2400">
              <a:solidFill>
                <a:schemeClr val="dk1"/>
              </a:solidFill>
            </a:endParaRPr>
          </a:p>
        </p:txBody>
      </p:sp>
      <p:pic>
        <p:nvPicPr>
          <p:cNvPr id="1186" name="Google Shape;1186;p18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0" name="Shape 1190"/>
        <p:cNvGrpSpPr/>
        <p:nvPr/>
      </p:nvGrpSpPr>
      <p:grpSpPr>
        <a:xfrm>
          <a:off x="0" y="0"/>
          <a:ext cx="0" cy="0"/>
          <a:chOff x="0" y="0"/>
          <a:chExt cx="0" cy="0"/>
        </a:xfrm>
      </p:grpSpPr>
      <p:sp>
        <p:nvSpPr>
          <p:cNvPr id="1191" name="Google Shape;1191;p18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88</a:t>
            </a:r>
            <a:endParaRPr b="1" sz="2600"/>
          </a:p>
          <a:p>
            <a:pPr indent="0" lvl="0" marL="0" rtl="0" algn="l">
              <a:spcBef>
                <a:spcPts val="0"/>
              </a:spcBef>
              <a:spcAft>
                <a:spcPts val="0"/>
              </a:spcAft>
              <a:buNone/>
            </a:pPr>
            <a:r>
              <a:rPr b="1" lang="en-GB" sz="2400"/>
              <a:t>According to 1 Peter 3:15, believers should always be ready to give what?</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192" name="Google Shape;1192;p18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6" name="Shape 1196"/>
        <p:cNvGrpSpPr/>
        <p:nvPr/>
      </p:nvGrpSpPr>
      <p:grpSpPr>
        <a:xfrm>
          <a:off x="0" y="0"/>
          <a:ext cx="0" cy="0"/>
          <a:chOff x="0" y="0"/>
          <a:chExt cx="0" cy="0"/>
        </a:xfrm>
      </p:grpSpPr>
      <p:sp>
        <p:nvSpPr>
          <p:cNvPr id="1197" name="Google Shape;1197;p18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88</a:t>
            </a:r>
            <a:endParaRPr b="1" sz="2600"/>
          </a:p>
          <a:p>
            <a:pPr indent="0" lvl="0" marL="0" rtl="0" algn="l">
              <a:spcBef>
                <a:spcPts val="0"/>
              </a:spcBef>
              <a:spcAft>
                <a:spcPts val="0"/>
              </a:spcAft>
              <a:buNone/>
            </a:pPr>
            <a:r>
              <a:t/>
            </a:r>
            <a:endParaRPr b="1" sz="2400"/>
          </a:p>
        </p:txBody>
      </p:sp>
      <p:sp>
        <p:nvSpPr>
          <p:cNvPr id="1198" name="Google Shape;1198;p18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 defense to everyone who asks a reason for the hope that is in them (1 point)</a:t>
            </a:r>
            <a:endParaRPr sz="2400">
              <a:solidFill>
                <a:schemeClr val="dk1"/>
              </a:solidFill>
            </a:endParaRPr>
          </a:p>
        </p:txBody>
      </p:sp>
      <p:pic>
        <p:nvPicPr>
          <p:cNvPr id="1199" name="Google Shape;1199;p18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3" name="Shape 1203"/>
        <p:cNvGrpSpPr/>
        <p:nvPr/>
      </p:nvGrpSpPr>
      <p:grpSpPr>
        <a:xfrm>
          <a:off x="0" y="0"/>
          <a:ext cx="0" cy="0"/>
          <a:chOff x="0" y="0"/>
          <a:chExt cx="0" cy="0"/>
        </a:xfrm>
      </p:grpSpPr>
      <p:sp>
        <p:nvSpPr>
          <p:cNvPr id="1204" name="Google Shape;1204;p19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89</a:t>
            </a:r>
            <a:endParaRPr b="1" sz="2600"/>
          </a:p>
          <a:p>
            <a:pPr indent="0" lvl="0" marL="0" rtl="0" algn="l">
              <a:spcBef>
                <a:spcPts val="0"/>
              </a:spcBef>
              <a:spcAft>
                <a:spcPts val="0"/>
              </a:spcAft>
              <a:buNone/>
            </a:pPr>
            <a:r>
              <a:rPr b="1" lang="en-GB" sz="2400"/>
              <a:t>What did Mordecai do with the clothes that Esther sent to him (Esther 4:4)?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205" name="Google Shape;1205;p19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9" name="Shape 1209"/>
        <p:cNvGrpSpPr/>
        <p:nvPr/>
      </p:nvGrpSpPr>
      <p:grpSpPr>
        <a:xfrm>
          <a:off x="0" y="0"/>
          <a:ext cx="0" cy="0"/>
          <a:chOff x="0" y="0"/>
          <a:chExt cx="0" cy="0"/>
        </a:xfrm>
      </p:grpSpPr>
      <p:sp>
        <p:nvSpPr>
          <p:cNvPr id="1210" name="Google Shape;1210;p19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89</a:t>
            </a:r>
            <a:endParaRPr b="1" sz="2600"/>
          </a:p>
          <a:p>
            <a:pPr indent="0" lvl="0" marL="0" rtl="0" algn="l">
              <a:spcBef>
                <a:spcPts val="0"/>
              </a:spcBef>
              <a:spcAft>
                <a:spcPts val="0"/>
              </a:spcAft>
              <a:buNone/>
            </a:pPr>
            <a:r>
              <a:t/>
            </a:r>
            <a:endParaRPr b="1" sz="2400"/>
          </a:p>
        </p:txBody>
      </p:sp>
      <p:sp>
        <p:nvSpPr>
          <p:cNvPr id="1211" name="Google Shape;1211;p19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He did not accept them (as he was in sackcloth) (1 point)</a:t>
            </a:r>
            <a:endParaRPr sz="2400">
              <a:solidFill>
                <a:schemeClr val="dk1"/>
              </a:solidFill>
            </a:endParaRPr>
          </a:p>
        </p:txBody>
      </p:sp>
      <p:pic>
        <p:nvPicPr>
          <p:cNvPr id="1212" name="Google Shape;1212;p19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3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9</a:t>
            </a:r>
            <a:endParaRPr b="1" sz="2600"/>
          </a:p>
          <a:p>
            <a:pPr indent="0" lvl="0" marL="0" rtl="0" algn="l">
              <a:spcBef>
                <a:spcPts val="0"/>
              </a:spcBef>
              <a:spcAft>
                <a:spcPts val="0"/>
              </a:spcAft>
              <a:buNone/>
            </a:pPr>
            <a:r>
              <a:rPr b="1" lang="en-GB" sz="2400"/>
              <a:t>Who does Paul describe as his fellow laborers in Philemon 24?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165" name="Google Shape;165;p3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6" name="Shape 1216"/>
        <p:cNvGrpSpPr/>
        <p:nvPr/>
      </p:nvGrpSpPr>
      <p:grpSpPr>
        <a:xfrm>
          <a:off x="0" y="0"/>
          <a:ext cx="0" cy="0"/>
          <a:chOff x="0" y="0"/>
          <a:chExt cx="0" cy="0"/>
        </a:xfrm>
      </p:grpSpPr>
      <p:sp>
        <p:nvSpPr>
          <p:cNvPr id="1217" name="Google Shape;1217;p19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90</a:t>
            </a:r>
            <a:endParaRPr b="1" sz="2600"/>
          </a:p>
          <a:p>
            <a:pPr indent="0" lvl="0" marL="0" rtl="0" algn="l">
              <a:spcBef>
                <a:spcPts val="0"/>
              </a:spcBef>
              <a:spcAft>
                <a:spcPts val="0"/>
              </a:spcAft>
              <a:buNone/>
            </a:pPr>
            <a:r>
              <a:rPr b="1" lang="en-GB" sz="2400"/>
              <a:t>According to Esther 9:18-21, which time was to be celebrated as the Feast of Purim?</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218" name="Google Shape;1218;p19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2" name="Shape 1222"/>
        <p:cNvGrpSpPr/>
        <p:nvPr/>
      </p:nvGrpSpPr>
      <p:grpSpPr>
        <a:xfrm>
          <a:off x="0" y="0"/>
          <a:ext cx="0" cy="0"/>
          <a:chOff x="0" y="0"/>
          <a:chExt cx="0" cy="0"/>
        </a:xfrm>
      </p:grpSpPr>
      <p:sp>
        <p:nvSpPr>
          <p:cNvPr id="1223" name="Google Shape;1223;p19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90</a:t>
            </a:r>
            <a:endParaRPr b="1" sz="2600"/>
          </a:p>
          <a:p>
            <a:pPr indent="0" lvl="0" marL="0" rtl="0" algn="l">
              <a:spcBef>
                <a:spcPts val="0"/>
              </a:spcBef>
              <a:spcAft>
                <a:spcPts val="0"/>
              </a:spcAft>
              <a:buNone/>
            </a:pPr>
            <a:r>
              <a:t/>
            </a:r>
            <a:endParaRPr b="1" sz="2400"/>
          </a:p>
        </p:txBody>
      </p:sp>
      <p:sp>
        <p:nvSpPr>
          <p:cNvPr id="1224" name="Google Shape;1224;p19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14th and 15th days of the month of Adar (12th month) ( 1point)</a:t>
            </a:r>
            <a:endParaRPr sz="2400">
              <a:solidFill>
                <a:schemeClr val="dk1"/>
              </a:solidFill>
            </a:endParaRPr>
          </a:p>
        </p:txBody>
      </p:sp>
      <p:pic>
        <p:nvPicPr>
          <p:cNvPr id="1225" name="Google Shape;1225;p19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1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9" name="Shape 1229"/>
        <p:cNvGrpSpPr/>
        <p:nvPr/>
      </p:nvGrpSpPr>
      <p:grpSpPr>
        <a:xfrm>
          <a:off x="0" y="0"/>
          <a:ext cx="0" cy="0"/>
          <a:chOff x="0" y="0"/>
          <a:chExt cx="0" cy="0"/>
        </a:xfrm>
      </p:grpSpPr>
      <p:sp>
        <p:nvSpPr>
          <p:cNvPr id="1230" name="Google Shape;1230;p194"/>
          <p:cNvSpPr txBox="1"/>
          <p:nvPr>
            <p:ph type="ctrTitle"/>
          </p:nvPr>
        </p:nvSpPr>
        <p:spPr>
          <a:xfrm>
            <a:off x="311700" y="812600"/>
            <a:ext cx="8520600" cy="10269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GB"/>
              <a:t>CONGRATULATIONS!</a:t>
            </a:r>
            <a:endParaRPr b="1"/>
          </a:p>
        </p:txBody>
      </p:sp>
      <p:pic>
        <p:nvPicPr>
          <p:cNvPr id="1231" name="Google Shape;1231;p194"/>
          <p:cNvPicPr preferRelativeResize="0"/>
          <p:nvPr/>
        </p:nvPicPr>
        <p:blipFill>
          <a:blip r:embed="rId3">
            <a:alphaModFix/>
          </a:blip>
          <a:stretch>
            <a:fillRect/>
          </a:stretch>
        </p:blipFill>
        <p:spPr>
          <a:xfrm>
            <a:off x="2383938" y="1908700"/>
            <a:ext cx="4376125" cy="24068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9</a:t>
            </a:r>
            <a:endParaRPr b="1" sz="2600"/>
          </a:p>
          <a:p>
            <a:pPr indent="0" lvl="0" marL="0" rtl="0" algn="l">
              <a:spcBef>
                <a:spcPts val="0"/>
              </a:spcBef>
              <a:spcAft>
                <a:spcPts val="0"/>
              </a:spcAft>
              <a:buNone/>
            </a:pPr>
            <a:r>
              <a:t/>
            </a:r>
            <a:endParaRPr b="1" sz="2400"/>
          </a:p>
        </p:txBody>
      </p:sp>
      <p:sp>
        <p:nvSpPr>
          <p:cNvPr id="171" name="Google Shape;171;p3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Mark (0.5 points), Aristarchus (0.5 points), Demas (0.5 points), Luke (0.5 points)</a:t>
            </a:r>
            <a:endParaRPr sz="2400">
              <a:solidFill>
                <a:schemeClr val="dk1"/>
              </a:solidFill>
            </a:endParaRPr>
          </a:p>
        </p:txBody>
      </p:sp>
      <p:pic>
        <p:nvPicPr>
          <p:cNvPr id="172" name="Google Shape;172;p3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118825" y="128500"/>
            <a:ext cx="73053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a:t>
            </a:r>
            <a:endParaRPr b="1" sz="2600"/>
          </a:p>
          <a:p>
            <a:pPr indent="0" lvl="0" marL="0" rtl="0" algn="l">
              <a:spcBef>
                <a:spcPts val="0"/>
              </a:spcBef>
              <a:spcAft>
                <a:spcPts val="0"/>
              </a:spcAft>
              <a:buNone/>
            </a:pPr>
            <a:r>
              <a:rPr b="1" lang="en-GB" sz="2400"/>
              <a:t>On what day and month were the Jews to be annihilated according to the decree pushed forth by Haman (Esther 3:13)?</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61" name="Google Shape;61;p1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3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10</a:t>
            </a:r>
            <a:endParaRPr b="1" sz="2600"/>
          </a:p>
          <a:p>
            <a:pPr indent="0" lvl="0" marL="0" rtl="0" algn="l">
              <a:spcBef>
                <a:spcPts val="0"/>
              </a:spcBef>
              <a:spcAft>
                <a:spcPts val="0"/>
              </a:spcAft>
              <a:buNone/>
            </a:pPr>
            <a:r>
              <a:rPr b="1" lang="en-GB" sz="2400"/>
              <a:t>Who did Esther send to go out and learn what was happening from Mordecai (Esther 4:5-6)?</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78" name="Google Shape;178;p3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3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10</a:t>
            </a:r>
            <a:endParaRPr b="1" sz="2600"/>
          </a:p>
          <a:p>
            <a:pPr indent="0" lvl="0" marL="0" rtl="0" algn="l">
              <a:spcBef>
                <a:spcPts val="0"/>
              </a:spcBef>
              <a:spcAft>
                <a:spcPts val="0"/>
              </a:spcAft>
              <a:buNone/>
            </a:pPr>
            <a:r>
              <a:t/>
            </a:r>
            <a:endParaRPr b="1" sz="2400"/>
          </a:p>
        </p:txBody>
      </p:sp>
      <p:sp>
        <p:nvSpPr>
          <p:cNvPr id="184" name="Google Shape;184;p3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Hathach (one of the king’s eunuchs who were appointed to Esther) (1 point)</a:t>
            </a:r>
            <a:endParaRPr sz="2400">
              <a:solidFill>
                <a:schemeClr val="dk1"/>
              </a:solidFill>
            </a:endParaRPr>
          </a:p>
        </p:txBody>
      </p:sp>
      <p:pic>
        <p:nvPicPr>
          <p:cNvPr id="185" name="Google Shape;185;p3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11</a:t>
            </a:r>
            <a:endParaRPr b="1" sz="2600"/>
          </a:p>
          <a:p>
            <a:pPr indent="0" lvl="0" marL="0" rtl="0" algn="l">
              <a:spcBef>
                <a:spcPts val="0"/>
              </a:spcBef>
              <a:spcAft>
                <a:spcPts val="0"/>
              </a:spcAft>
              <a:buNone/>
            </a:pPr>
            <a:r>
              <a:rPr b="1" lang="en-GB" sz="2400"/>
              <a:t>According to Esther 2:12, describe how many days of preparation were allocated for the young women before they were to see the king, and what was used during those days of preparation?</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191" name="Google Shape;191;p3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11</a:t>
            </a:r>
            <a:endParaRPr b="1" sz="2600"/>
          </a:p>
          <a:p>
            <a:pPr indent="0" lvl="0" marL="0" rtl="0" algn="l">
              <a:spcBef>
                <a:spcPts val="0"/>
              </a:spcBef>
              <a:spcAft>
                <a:spcPts val="0"/>
              </a:spcAft>
              <a:buNone/>
            </a:pPr>
            <a:r>
              <a:t/>
            </a:r>
            <a:endParaRPr b="1" sz="2400"/>
          </a:p>
        </p:txBody>
      </p:sp>
      <p:sp>
        <p:nvSpPr>
          <p:cNvPr id="197" name="Google Shape;197;p3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12 months (1 point) - 6 months with oil of myrrh (0.5 points); six months with perfumes and preparations for beautifying women (0.5 points)</a:t>
            </a:r>
            <a:endParaRPr sz="2400">
              <a:solidFill>
                <a:schemeClr val="dk1"/>
              </a:solidFill>
            </a:endParaRPr>
          </a:p>
        </p:txBody>
      </p:sp>
      <p:pic>
        <p:nvPicPr>
          <p:cNvPr id="198" name="Google Shape;198;p3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12</a:t>
            </a:r>
            <a:endParaRPr b="1" sz="2600"/>
          </a:p>
          <a:p>
            <a:pPr indent="0" lvl="0" marL="0" rtl="0" algn="l">
              <a:spcBef>
                <a:spcPts val="0"/>
              </a:spcBef>
              <a:spcAft>
                <a:spcPts val="0"/>
              </a:spcAft>
              <a:buNone/>
            </a:pPr>
            <a:r>
              <a:rPr b="1" lang="en-GB" sz="2400"/>
              <a:t>“that he no longer should live the rest of his time in the flesh for the ________ of men, but for the _________ of God.” (1 Peter 4:2)</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204" name="Google Shape;204;p3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12</a:t>
            </a:r>
            <a:endParaRPr b="1" sz="2600"/>
          </a:p>
          <a:p>
            <a:pPr indent="0" lvl="0" marL="0" rtl="0" algn="l">
              <a:spcBef>
                <a:spcPts val="0"/>
              </a:spcBef>
              <a:spcAft>
                <a:spcPts val="0"/>
              </a:spcAft>
              <a:buNone/>
            </a:pPr>
            <a:r>
              <a:t/>
            </a:r>
            <a:endParaRPr b="1" sz="2400"/>
          </a:p>
        </p:txBody>
      </p:sp>
      <p:sp>
        <p:nvSpPr>
          <p:cNvPr id="210" name="Google Shape;210;p3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lusts (0.5 points), will (0.5 points)</a:t>
            </a:r>
            <a:endParaRPr sz="2400">
              <a:solidFill>
                <a:schemeClr val="dk1"/>
              </a:solidFill>
            </a:endParaRPr>
          </a:p>
        </p:txBody>
      </p:sp>
      <p:pic>
        <p:nvPicPr>
          <p:cNvPr id="211" name="Google Shape;211;p3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13</a:t>
            </a:r>
            <a:endParaRPr b="1" sz="2600"/>
          </a:p>
          <a:p>
            <a:pPr indent="0" lvl="0" marL="0" rtl="0" algn="l">
              <a:spcBef>
                <a:spcPts val="0"/>
              </a:spcBef>
              <a:spcAft>
                <a:spcPts val="0"/>
              </a:spcAft>
              <a:buNone/>
            </a:pPr>
            <a:r>
              <a:rPr b="1" lang="en-GB" sz="2400"/>
              <a:t>How much was Haman willing to pay those who would destroy all Jews (Esther 3:9)?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217" name="Google Shape;217;p3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13</a:t>
            </a:r>
            <a:endParaRPr b="1" sz="2600"/>
          </a:p>
          <a:p>
            <a:pPr indent="0" lvl="0" marL="0" rtl="0" algn="l">
              <a:spcBef>
                <a:spcPts val="0"/>
              </a:spcBef>
              <a:spcAft>
                <a:spcPts val="0"/>
              </a:spcAft>
              <a:buNone/>
            </a:pPr>
            <a:r>
              <a:t/>
            </a:r>
            <a:endParaRPr b="1" sz="2400"/>
          </a:p>
        </p:txBody>
      </p:sp>
      <p:sp>
        <p:nvSpPr>
          <p:cNvPr id="223" name="Google Shape;223;p3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Ten thousand talents of silver (1 point)</a:t>
            </a:r>
            <a:endParaRPr sz="2400">
              <a:solidFill>
                <a:schemeClr val="dk1"/>
              </a:solidFill>
            </a:endParaRPr>
          </a:p>
        </p:txBody>
      </p:sp>
      <p:pic>
        <p:nvPicPr>
          <p:cNvPr id="224" name="Google Shape;224;p3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4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14</a:t>
            </a:r>
            <a:endParaRPr b="1" sz="2600"/>
          </a:p>
          <a:p>
            <a:pPr indent="0" lvl="0" marL="0" rtl="0" algn="l">
              <a:spcBef>
                <a:spcPts val="0"/>
              </a:spcBef>
              <a:spcAft>
                <a:spcPts val="0"/>
              </a:spcAft>
              <a:buNone/>
            </a:pPr>
            <a:r>
              <a:rPr b="1" lang="en-GB" sz="2400"/>
              <a:t>What was the exact message that Jonah preached to the Ninevites (Jonah 3:4)?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230" name="Google Shape;230;p4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4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14</a:t>
            </a:r>
            <a:endParaRPr b="1" sz="2600"/>
          </a:p>
          <a:p>
            <a:pPr indent="0" lvl="0" marL="0" rtl="0" algn="l">
              <a:spcBef>
                <a:spcPts val="0"/>
              </a:spcBef>
              <a:spcAft>
                <a:spcPts val="0"/>
              </a:spcAft>
              <a:buNone/>
            </a:pPr>
            <a:r>
              <a:t/>
            </a:r>
            <a:endParaRPr b="1" sz="2400"/>
          </a:p>
        </p:txBody>
      </p:sp>
      <p:sp>
        <p:nvSpPr>
          <p:cNvPr id="236" name="Google Shape;236;p4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“Yet forth days (1 point), and Nineveh shall be overthrown! (1 point)”</a:t>
            </a:r>
            <a:endParaRPr sz="2400">
              <a:solidFill>
                <a:schemeClr val="dk1"/>
              </a:solidFill>
            </a:endParaRPr>
          </a:p>
        </p:txBody>
      </p:sp>
      <p:pic>
        <p:nvPicPr>
          <p:cNvPr id="237" name="Google Shape;237;p4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a:t>
            </a:r>
            <a:endParaRPr b="1" sz="2600"/>
          </a:p>
          <a:p>
            <a:pPr indent="0" lvl="0" marL="0" rtl="0" algn="l">
              <a:spcBef>
                <a:spcPts val="0"/>
              </a:spcBef>
              <a:spcAft>
                <a:spcPts val="0"/>
              </a:spcAft>
              <a:buNone/>
            </a:pPr>
            <a:r>
              <a:t/>
            </a:r>
            <a:endParaRPr b="1" sz="2400"/>
          </a:p>
        </p:txBody>
      </p:sp>
      <p:sp>
        <p:nvSpPr>
          <p:cNvPr id="67" name="Google Shape;67;p1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On the thirteenth day (0.5 points) of the twelfth month (month of Adar) (0.5 points)</a:t>
            </a:r>
            <a:endParaRPr sz="2400">
              <a:solidFill>
                <a:schemeClr val="dk1"/>
              </a:solidFill>
            </a:endParaRPr>
          </a:p>
        </p:txBody>
      </p:sp>
      <p:pic>
        <p:nvPicPr>
          <p:cNvPr id="68" name="Google Shape;68;p1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4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15</a:t>
            </a:r>
            <a:endParaRPr b="1" sz="2600"/>
          </a:p>
          <a:p>
            <a:pPr indent="0" lvl="0" marL="0" rtl="0" algn="l">
              <a:spcBef>
                <a:spcPts val="0"/>
              </a:spcBef>
              <a:spcAft>
                <a:spcPts val="0"/>
              </a:spcAft>
              <a:buNone/>
            </a:pPr>
            <a:r>
              <a:rPr b="1" lang="en-GB" sz="2400"/>
              <a:t>According to 1 Peter 2:9, believers were called out of what and into what?</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a:t>
            </a:r>
            <a:endParaRPr b="1" sz="2400"/>
          </a:p>
        </p:txBody>
      </p:sp>
      <p:pic>
        <p:nvPicPr>
          <p:cNvPr id="243" name="Google Shape;243;p4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4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15</a:t>
            </a:r>
            <a:endParaRPr b="1" sz="2600"/>
          </a:p>
          <a:p>
            <a:pPr indent="0" lvl="0" marL="0" rtl="0" algn="l">
              <a:spcBef>
                <a:spcPts val="0"/>
              </a:spcBef>
              <a:spcAft>
                <a:spcPts val="0"/>
              </a:spcAft>
              <a:buNone/>
            </a:pPr>
            <a:r>
              <a:t/>
            </a:r>
            <a:endParaRPr b="1" sz="2400"/>
          </a:p>
        </p:txBody>
      </p:sp>
      <p:sp>
        <p:nvSpPr>
          <p:cNvPr id="249" name="Google Shape;249;p4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Out of darkness (1 point) into His marvelous light (1 point)</a:t>
            </a:r>
            <a:endParaRPr sz="2400">
              <a:solidFill>
                <a:schemeClr val="dk1"/>
              </a:solidFill>
            </a:endParaRPr>
          </a:p>
        </p:txBody>
      </p:sp>
      <p:pic>
        <p:nvPicPr>
          <p:cNvPr id="250" name="Google Shape;250;p4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16</a:t>
            </a:r>
            <a:endParaRPr b="1" sz="2600"/>
          </a:p>
          <a:p>
            <a:pPr indent="0" lvl="0" marL="0" rtl="0" algn="l">
              <a:spcBef>
                <a:spcPts val="0"/>
              </a:spcBef>
              <a:spcAft>
                <a:spcPts val="0"/>
              </a:spcAft>
              <a:buNone/>
            </a:pPr>
            <a:r>
              <a:rPr b="1" lang="en-GB" sz="2400"/>
              <a:t>“who Himself bore our sins in His own body on the ____, that we, having died to sins, might live for ______________ --by whose ________ you were healed” (1 Peter 2:24)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3 points</a:t>
            </a:r>
            <a:endParaRPr b="1" sz="2400"/>
          </a:p>
        </p:txBody>
      </p:sp>
      <p:pic>
        <p:nvPicPr>
          <p:cNvPr id="256" name="Google Shape;256;p4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4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16</a:t>
            </a:r>
            <a:endParaRPr b="1" sz="2600"/>
          </a:p>
          <a:p>
            <a:pPr indent="0" lvl="0" marL="0" rtl="0" algn="l">
              <a:spcBef>
                <a:spcPts val="0"/>
              </a:spcBef>
              <a:spcAft>
                <a:spcPts val="0"/>
              </a:spcAft>
              <a:buNone/>
            </a:pPr>
            <a:r>
              <a:t/>
            </a:r>
            <a:endParaRPr b="1" sz="2400"/>
          </a:p>
        </p:txBody>
      </p:sp>
      <p:sp>
        <p:nvSpPr>
          <p:cNvPr id="262" name="Google Shape;262;p4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tree (1 point), righteousness (1 point), stripes (1 point)</a:t>
            </a:r>
            <a:endParaRPr sz="2400">
              <a:solidFill>
                <a:schemeClr val="dk1"/>
              </a:solidFill>
            </a:endParaRPr>
          </a:p>
        </p:txBody>
      </p:sp>
      <p:pic>
        <p:nvPicPr>
          <p:cNvPr id="263" name="Google Shape;263;p4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17</a:t>
            </a:r>
            <a:endParaRPr b="1" sz="2600"/>
          </a:p>
          <a:p>
            <a:pPr indent="0" lvl="0" marL="0" rtl="0" algn="l">
              <a:spcBef>
                <a:spcPts val="0"/>
              </a:spcBef>
              <a:spcAft>
                <a:spcPts val="0"/>
              </a:spcAft>
              <a:buNone/>
            </a:pPr>
            <a:r>
              <a:rPr b="1" lang="en-GB" sz="2400"/>
              <a:t>According to 1 Peter 5:4, what will believers receive when the Chief Shepherd appears?</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269" name="Google Shape;269;p4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4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17</a:t>
            </a:r>
            <a:endParaRPr b="1" sz="2600"/>
          </a:p>
          <a:p>
            <a:pPr indent="0" lvl="0" marL="0" rtl="0" algn="l">
              <a:spcBef>
                <a:spcPts val="0"/>
              </a:spcBef>
              <a:spcAft>
                <a:spcPts val="0"/>
              </a:spcAft>
              <a:buNone/>
            </a:pPr>
            <a:r>
              <a:t/>
            </a:r>
            <a:endParaRPr b="1" sz="2400"/>
          </a:p>
        </p:txBody>
      </p:sp>
      <p:sp>
        <p:nvSpPr>
          <p:cNvPr id="275" name="Google Shape;275;p4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 crown of glory that does not fade away (1 point)</a:t>
            </a:r>
            <a:endParaRPr sz="2400">
              <a:solidFill>
                <a:schemeClr val="dk1"/>
              </a:solidFill>
            </a:endParaRPr>
          </a:p>
        </p:txBody>
      </p:sp>
      <p:pic>
        <p:nvPicPr>
          <p:cNvPr id="276" name="Google Shape;276;p4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48"/>
          <p:cNvSpPr txBox="1"/>
          <p:nvPr>
            <p:ph type="title"/>
          </p:nvPr>
        </p:nvSpPr>
        <p:spPr>
          <a:xfrm>
            <a:off x="118825" y="136425"/>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18</a:t>
            </a:r>
            <a:endParaRPr b="1" sz="2600"/>
          </a:p>
          <a:p>
            <a:pPr indent="0" lvl="0" marL="0" rtl="0" algn="l">
              <a:spcBef>
                <a:spcPts val="0"/>
              </a:spcBef>
              <a:spcAft>
                <a:spcPts val="0"/>
              </a:spcAft>
              <a:buNone/>
            </a:pPr>
            <a:r>
              <a:rPr b="1" lang="en-GB" sz="2400"/>
              <a:t>In Esther 7:6, how does Esther describe Haman?</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282" name="Google Shape;282;p4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4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18</a:t>
            </a:r>
            <a:endParaRPr b="1" sz="2600"/>
          </a:p>
          <a:p>
            <a:pPr indent="0" lvl="0" marL="0" rtl="0" algn="l">
              <a:spcBef>
                <a:spcPts val="0"/>
              </a:spcBef>
              <a:spcAft>
                <a:spcPts val="0"/>
              </a:spcAft>
              <a:buNone/>
            </a:pPr>
            <a:r>
              <a:t/>
            </a:r>
            <a:endParaRPr b="1" sz="2400"/>
          </a:p>
        </p:txBody>
      </p:sp>
      <p:sp>
        <p:nvSpPr>
          <p:cNvPr id="288" name="Google Shape;288;p4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adversary and enemy (0.5 points) is this wicked Haman (0.5 points)</a:t>
            </a:r>
            <a:endParaRPr sz="2400">
              <a:solidFill>
                <a:schemeClr val="dk1"/>
              </a:solidFill>
            </a:endParaRPr>
          </a:p>
        </p:txBody>
      </p:sp>
      <p:pic>
        <p:nvPicPr>
          <p:cNvPr id="289" name="Google Shape;289;p4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5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19</a:t>
            </a:r>
            <a:endParaRPr b="1" sz="2600"/>
          </a:p>
          <a:p>
            <a:pPr indent="0" lvl="0" marL="0" rtl="0" algn="l">
              <a:spcBef>
                <a:spcPts val="0"/>
              </a:spcBef>
              <a:spcAft>
                <a:spcPts val="0"/>
              </a:spcAft>
              <a:buNone/>
            </a:pPr>
            <a:r>
              <a:rPr b="1" lang="en-GB" sz="2400"/>
              <a:t>According to 1 Peter 3:4, what kind of spirit is very precious in the sight of God?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295" name="Google Shape;295;p5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5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19</a:t>
            </a:r>
            <a:endParaRPr b="1" sz="2600"/>
          </a:p>
          <a:p>
            <a:pPr indent="0" lvl="0" marL="0" rtl="0" algn="l">
              <a:spcBef>
                <a:spcPts val="0"/>
              </a:spcBef>
              <a:spcAft>
                <a:spcPts val="0"/>
              </a:spcAft>
              <a:buNone/>
            </a:pPr>
            <a:r>
              <a:t/>
            </a:r>
            <a:endParaRPr b="1" sz="2400"/>
          </a:p>
        </p:txBody>
      </p:sp>
      <p:sp>
        <p:nvSpPr>
          <p:cNvPr id="301" name="Google Shape;301;p5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 gentle (0.5 points) and quiet spirit (0.5 points)</a:t>
            </a:r>
            <a:endParaRPr sz="2400">
              <a:solidFill>
                <a:schemeClr val="dk1"/>
              </a:solidFill>
            </a:endParaRPr>
          </a:p>
        </p:txBody>
      </p:sp>
      <p:pic>
        <p:nvPicPr>
          <p:cNvPr id="302" name="Google Shape;302;p5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a:t>
            </a:r>
            <a:endParaRPr b="1" sz="2600"/>
          </a:p>
          <a:p>
            <a:pPr indent="0" lvl="0" marL="0" rtl="0" algn="l">
              <a:spcBef>
                <a:spcPts val="0"/>
              </a:spcBef>
              <a:spcAft>
                <a:spcPts val="0"/>
              </a:spcAft>
              <a:buNone/>
            </a:pPr>
            <a:r>
              <a:rPr b="1" lang="en-GB" sz="2400"/>
              <a:t>According to 1 Peter 3:22, what three groups have been made subject to Christ?</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3 points</a:t>
            </a:r>
            <a:endParaRPr b="1" sz="2400"/>
          </a:p>
        </p:txBody>
      </p:sp>
      <p:pic>
        <p:nvPicPr>
          <p:cNvPr id="74" name="Google Shape;74;p1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5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20</a:t>
            </a:r>
            <a:endParaRPr b="1" sz="2600"/>
          </a:p>
          <a:p>
            <a:pPr indent="0" lvl="0" marL="0" rtl="0" algn="l">
              <a:spcBef>
                <a:spcPts val="0"/>
              </a:spcBef>
              <a:spcAft>
                <a:spcPts val="0"/>
              </a:spcAft>
              <a:buNone/>
            </a:pPr>
            <a:r>
              <a:rPr b="1" lang="en-GB" sz="2400"/>
              <a:t>Under what circumstances did Zeresh believe that Haman would not prevail against Mordecai (Esther 6:13)?</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308" name="Google Shape;308;p5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5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20</a:t>
            </a:r>
            <a:endParaRPr b="1" sz="2600"/>
          </a:p>
          <a:p>
            <a:pPr indent="0" lvl="0" marL="0" rtl="0" algn="l">
              <a:spcBef>
                <a:spcPts val="0"/>
              </a:spcBef>
              <a:spcAft>
                <a:spcPts val="0"/>
              </a:spcAft>
              <a:buNone/>
            </a:pPr>
            <a:r>
              <a:t/>
            </a:r>
            <a:endParaRPr b="1" sz="2400"/>
          </a:p>
        </p:txBody>
      </p:sp>
      <p:sp>
        <p:nvSpPr>
          <p:cNvPr id="314" name="Google Shape;314;p5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rPr b="1" lang="en-GB" sz="2600">
                <a:solidFill>
                  <a:schemeClr val="dk1"/>
                </a:solidFill>
              </a:rPr>
              <a:t>ANSWER:</a:t>
            </a:r>
            <a:r>
              <a:rPr lang="en-GB" sz="2600">
                <a:solidFill>
                  <a:schemeClr val="dk1"/>
                </a:solidFill>
              </a:rPr>
              <a:t> </a:t>
            </a:r>
            <a:r>
              <a:rPr lang="en-GB" sz="2600">
                <a:solidFill>
                  <a:schemeClr val="dk1"/>
                </a:solidFill>
              </a:rPr>
              <a:t>If he was of Jewish descent (1 point)</a:t>
            </a:r>
            <a:endParaRPr sz="2600">
              <a:solidFill>
                <a:schemeClr val="dk1"/>
              </a:solidFill>
            </a:endParaRPr>
          </a:p>
          <a:p>
            <a:pPr indent="0" lvl="0" marL="0" rtl="0" algn="l">
              <a:spcBef>
                <a:spcPts val="1200"/>
              </a:spcBef>
              <a:spcAft>
                <a:spcPts val="1200"/>
              </a:spcAft>
              <a:buNone/>
            </a:pPr>
            <a:r>
              <a:t/>
            </a:r>
            <a:endParaRPr sz="2600">
              <a:solidFill>
                <a:schemeClr val="dk1"/>
              </a:solidFill>
            </a:endParaRPr>
          </a:p>
        </p:txBody>
      </p:sp>
      <p:pic>
        <p:nvPicPr>
          <p:cNvPr id="315" name="Google Shape;315;p5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5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21</a:t>
            </a:r>
            <a:endParaRPr b="1" sz="2600"/>
          </a:p>
          <a:p>
            <a:pPr indent="0" lvl="0" marL="0" rtl="0" algn="l">
              <a:spcBef>
                <a:spcPts val="0"/>
              </a:spcBef>
              <a:spcAft>
                <a:spcPts val="0"/>
              </a:spcAft>
              <a:buNone/>
            </a:pPr>
            <a:r>
              <a:rPr b="1" lang="en-GB" sz="2400"/>
              <a:t>According to 1 Peter 2:1, what are 5 things believers are to lay aside?</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321" name="Google Shape;321;p5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5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21</a:t>
            </a:r>
            <a:endParaRPr b="1" sz="2600"/>
          </a:p>
          <a:p>
            <a:pPr indent="0" lvl="0" marL="0" rtl="0" algn="l">
              <a:spcBef>
                <a:spcPts val="0"/>
              </a:spcBef>
              <a:spcAft>
                <a:spcPts val="0"/>
              </a:spcAft>
              <a:buNone/>
            </a:pPr>
            <a:r>
              <a:t/>
            </a:r>
            <a:endParaRPr b="1" sz="2400"/>
          </a:p>
        </p:txBody>
      </p:sp>
      <p:sp>
        <p:nvSpPr>
          <p:cNvPr id="327" name="Google Shape;327;p5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All malice (0.5 points), all deceit (0.5 points), hypocrisy (0.5 points), envy (0.5 points), and all evil speaking (0.5 points) → ⅕ = 0, ⅖ = 0.5, etc</a:t>
            </a:r>
            <a:endParaRPr sz="2400">
              <a:solidFill>
                <a:schemeClr val="dk1"/>
              </a:solidFill>
            </a:endParaRPr>
          </a:p>
        </p:txBody>
      </p:sp>
      <p:pic>
        <p:nvPicPr>
          <p:cNvPr id="328" name="Google Shape;328;p5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5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22</a:t>
            </a:r>
            <a:endParaRPr b="1" sz="2600"/>
          </a:p>
          <a:p>
            <a:pPr indent="0" lvl="0" marL="0" rtl="0" algn="l">
              <a:spcBef>
                <a:spcPts val="0"/>
              </a:spcBef>
              <a:spcAft>
                <a:spcPts val="0"/>
              </a:spcAft>
              <a:buNone/>
            </a:pPr>
            <a:r>
              <a:rPr b="1" lang="en-GB" sz="2400"/>
              <a:t>According to Philemon 19, who is writing the letter to Philemon on behalf of Paul?</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334" name="Google Shape;334;p5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5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22</a:t>
            </a:r>
            <a:endParaRPr b="1" sz="2600"/>
          </a:p>
          <a:p>
            <a:pPr indent="0" lvl="0" marL="0" rtl="0" algn="l">
              <a:spcBef>
                <a:spcPts val="0"/>
              </a:spcBef>
              <a:spcAft>
                <a:spcPts val="0"/>
              </a:spcAft>
              <a:buNone/>
            </a:pPr>
            <a:r>
              <a:t/>
            </a:r>
            <a:endParaRPr b="1" sz="2400"/>
          </a:p>
        </p:txBody>
      </p:sp>
      <p:sp>
        <p:nvSpPr>
          <p:cNvPr id="340" name="Google Shape;340;p5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No one, he is writing it with his own hand (1 point)</a:t>
            </a:r>
            <a:endParaRPr sz="2400">
              <a:solidFill>
                <a:schemeClr val="dk1"/>
              </a:solidFill>
            </a:endParaRPr>
          </a:p>
        </p:txBody>
      </p:sp>
      <p:pic>
        <p:nvPicPr>
          <p:cNvPr id="341" name="Google Shape;341;p5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5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23</a:t>
            </a:r>
            <a:endParaRPr b="1" sz="2600"/>
          </a:p>
          <a:p>
            <a:pPr indent="0" lvl="0" marL="0" rtl="0" algn="l">
              <a:spcBef>
                <a:spcPts val="0"/>
              </a:spcBef>
              <a:spcAft>
                <a:spcPts val="0"/>
              </a:spcAft>
              <a:buNone/>
            </a:pPr>
            <a:r>
              <a:rPr b="1" lang="en-GB" sz="2400"/>
              <a:t>According to Jonah 3:8, who was to be covered in sackcloth?</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347" name="Google Shape;347;p5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5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23</a:t>
            </a:r>
            <a:endParaRPr b="1" sz="2600"/>
          </a:p>
          <a:p>
            <a:pPr indent="0" lvl="0" marL="0" rtl="0" algn="l">
              <a:spcBef>
                <a:spcPts val="0"/>
              </a:spcBef>
              <a:spcAft>
                <a:spcPts val="0"/>
              </a:spcAft>
              <a:buNone/>
            </a:pPr>
            <a:r>
              <a:t/>
            </a:r>
            <a:endParaRPr b="1" sz="2400"/>
          </a:p>
        </p:txBody>
      </p:sp>
      <p:sp>
        <p:nvSpPr>
          <p:cNvPr id="353" name="Google Shape;353;p5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Both man and beast (1 point)</a:t>
            </a:r>
            <a:endParaRPr sz="2400">
              <a:solidFill>
                <a:schemeClr val="dk1"/>
              </a:solidFill>
            </a:endParaRPr>
          </a:p>
        </p:txBody>
      </p:sp>
      <p:pic>
        <p:nvPicPr>
          <p:cNvPr id="354" name="Google Shape;354;p5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6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24</a:t>
            </a:r>
            <a:endParaRPr b="1" sz="2600"/>
          </a:p>
          <a:p>
            <a:pPr indent="0" lvl="0" marL="0" rtl="0" algn="l">
              <a:spcBef>
                <a:spcPts val="0"/>
              </a:spcBef>
              <a:spcAft>
                <a:spcPts val="0"/>
              </a:spcAft>
              <a:buNone/>
            </a:pPr>
            <a:r>
              <a:rPr b="1" lang="en-GB" sz="2400"/>
              <a:t>Who were the two doorkeepers that sought to lay hands on King Ahasuerus (Esther 2:21)?</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360" name="Google Shape;360;p6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6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24</a:t>
            </a:r>
            <a:endParaRPr b="1" sz="2600"/>
          </a:p>
          <a:p>
            <a:pPr indent="0" lvl="0" marL="0" rtl="0" algn="l">
              <a:spcBef>
                <a:spcPts val="0"/>
              </a:spcBef>
              <a:spcAft>
                <a:spcPts val="0"/>
              </a:spcAft>
              <a:buNone/>
            </a:pPr>
            <a:r>
              <a:t/>
            </a:r>
            <a:endParaRPr b="1" sz="2400"/>
          </a:p>
        </p:txBody>
      </p:sp>
      <p:sp>
        <p:nvSpPr>
          <p:cNvPr id="366" name="Google Shape;366;p6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Bigthan (0.5 points) and Teresh (0.5 points)</a:t>
            </a:r>
            <a:endParaRPr sz="2400">
              <a:solidFill>
                <a:schemeClr val="dk1"/>
              </a:solidFill>
            </a:endParaRPr>
          </a:p>
        </p:txBody>
      </p:sp>
      <p:pic>
        <p:nvPicPr>
          <p:cNvPr id="367" name="Google Shape;367;p6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a:t>
            </a:r>
            <a:endParaRPr b="1" sz="2600"/>
          </a:p>
          <a:p>
            <a:pPr indent="0" lvl="0" marL="0" rtl="0" algn="l">
              <a:spcBef>
                <a:spcPts val="0"/>
              </a:spcBef>
              <a:spcAft>
                <a:spcPts val="0"/>
              </a:spcAft>
              <a:buNone/>
            </a:pPr>
            <a:r>
              <a:t/>
            </a:r>
            <a:endParaRPr b="1" sz="2400"/>
          </a:p>
        </p:txBody>
      </p:sp>
      <p:sp>
        <p:nvSpPr>
          <p:cNvPr id="80" name="Google Shape;80;p1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Angels (1 point), authorities (1 point), and powers (1 point)</a:t>
            </a:r>
            <a:endParaRPr sz="2400">
              <a:solidFill>
                <a:schemeClr val="dk1"/>
              </a:solidFill>
            </a:endParaRPr>
          </a:p>
        </p:txBody>
      </p:sp>
      <p:pic>
        <p:nvPicPr>
          <p:cNvPr id="81" name="Google Shape;81;p1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1" name="Shape 371"/>
        <p:cNvGrpSpPr/>
        <p:nvPr/>
      </p:nvGrpSpPr>
      <p:grpSpPr>
        <a:xfrm>
          <a:off x="0" y="0"/>
          <a:ext cx="0" cy="0"/>
          <a:chOff x="0" y="0"/>
          <a:chExt cx="0" cy="0"/>
        </a:xfrm>
      </p:grpSpPr>
      <p:sp>
        <p:nvSpPr>
          <p:cNvPr id="372" name="Google Shape;372;p6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25</a:t>
            </a:r>
            <a:endParaRPr b="1" sz="2600"/>
          </a:p>
          <a:p>
            <a:pPr indent="0" lvl="0" marL="0" rtl="0" algn="l">
              <a:spcBef>
                <a:spcPts val="0"/>
              </a:spcBef>
              <a:spcAft>
                <a:spcPts val="0"/>
              </a:spcAft>
              <a:buNone/>
            </a:pPr>
            <a:r>
              <a:rPr b="1" lang="en-GB" sz="2400"/>
              <a:t>According to 1 Peter 2:20, when is suffering commendable before God?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373" name="Google Shape;373;p6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6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25</a:t>
            </a:r>
            <a:endParaRPr b="1" sz="2600"/>
          </a:p>
          <a:p>
            <a:pPr indent="0" lvl="0" marL="0" rtl="0" algn="l">
              <a:spcBef>
                <a:spcPts val="0"/>
              </a:spcBef>
              <a:spcAft>
                <a:spcPts val="0"/>
              </a:spcAft>
              <a:buNone/>
            </a:pPr>
            <a:r>
              <a:t/>
            </a:r>
            <a:endParaRPr b="1" sz="2400"/>
          </a:p>
        </p:txBody>
      </p:sp>
      <p:sp>
        <p:nvSpPr>
          <p:cNvPr id="379" name="Google Shape;379;p6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When you do good and suffer (1 point), and take it patiently (1 point)</a:t>
            </a:r>
            <a:endParaRPr sz="2400">
              <a:solidFill>
                <a:schemeClr val="dk1"/>
              </a:solidFill>
            </a:endParaRPr>
          </a:p>
        </p:txBody>
      </p:sp>
      <p:pic>
        <p:nvPicPr>
          <p:cNvPr id="380" name="Google Shape;380;p6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6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26</a:t>
            </a:r>
            <a:endParaRPr b="1" sz="2600"/>
          </a:p>
          <a:p>
            <a:pPr indent="0" lvl="0" marL="0" rtl="0" algn="l">
              <a:spcBef>
                <a:spcPts val="0"/>
              </a:spcBef>
              <a:spcAft>
                <a:spcPts val="0"/>
              </a:spcAft>
              <a:buNone/>
            </a:pPr>
            <a:r>
              <a:rPr b="1" lang="en-GB" sz="2400"/>
              <a:t>When did God prepare a worm to damage the plant (Jonah 4:7)?</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386" name="Google Shape;386;p6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6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26</a:t>
            </a:r>
            <a:endParaRPr b="1" sz="2600"/>
          </a:p>
          <a:p>
            <a:pPr indent="0" lvl="0" marL="0" rtl="0" algn="l">
              <a:spcBef>
                <a:spcPts val="0"/>
              </a:spcBef>
              <a:spcAft>
                <a:spcPts val="0"/>
              </a:spcAft>
              <a:buNone/>
            </a:pPr>
            <a:r>
              <a:t/>
            </a:r>
            <a:endParaRPr b="1" sz="2400"/>
          </a:p>
        </p:txBody>
      </p:sp>
      <p:sp>
        <p:nvSpPr>
          <p:cNvPr id="392" name="Google Shape;392;p6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As morning dawned the next day (1 point)</a:t>
            </a:r>
            <a:endParaRPr sz="2400">
              <a:solidFill>
                <a:schemeClr val="dk1"/>
              </a:solidFill>
            </a:endParaRPr>
          </a:p>
        </p:txBody>
      </p:sp>
      <p:pic>
        <p:nvPicPr>
          <p:cNvPr id="393" name="Google Shape;393;p6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6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27</a:t>
            </a:r>
            <a:endParaRPr b="1" sz="2600"/>
          </a:p>
          <a:p>
            <a:pPr indent="0" lvl="0" marL="0" rtl="0" algn="l">
              <a:spcBef>
                <a:spcPts val="0"/>
              </a:spcBef>
              <a:spcAft>
                <a:spcPts val="0"/>
              </a:spcAft>
              <a:buNone/>
            </a:pPr>
            <a:r>
              <a:rPr b="1" lang="en-GB" sz="2400"/>
              <a:t>According to 1 Peter 5:8, what animal is the devil compared to?</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399" name="Google Shape;399;p6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6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27</a:t>
            </a:r>
            <a:endParaRPr b="1" sz="2600"/>
          </a:p>
          <a:p>
            <a:pPr indent="0" lvl="0" marL="0" rtl="0" algn="l">
              <a:spcBef>
                <a:spcPts val="0"/>
              </a:spcBef>
              <a:spcAft>
                <a:spcPts val="0"/>
              </a:spcAft>
              <a:buNone/>
            </a:pPr>
            <a:r>
              <a:t/>
            </a:r>
            <a:endParaRPr b="1" sz="2400"/>
          </a:p>
        </p:txBody>
      </p:sp>
      <p:sp>
        <p:nvSpPr>
          <p:cNvPr id="405" name="Google Shape;405;p6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 roaring lion (1 point)</a:t>
            </a:r>
            <a:endParaRPr sz="2400">
              <a:solidFill>
                <a:schemeClr val="dk1"/>
              </a:solidFill>
            </a:endParaRPr>
          </a:p>
        </p:txBody>
      </p:sp>
      <p:pic>
        <p:nvPicPr>
          <p:cNvPr id="406" name="Google Shape;406;p6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6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28</a:t>
            </a:r>
            <a:endParaRPr b="1" sz="2600"/>
          </a:p>
          <a:p>
            <a:pPr indent="0" lvl="0" marL="0" rtl="0" algn="l">
              <a:spcBef>
                <a:spcPts val="0"/>
              </a:spcBef>
              <a:spcAft>
                <a:spcPts val="0"/>
              </a:spcAft>
              <a:buNone/>
            </a:pPr>
            <a:r>
              <a:rPr b="1" lang="en-GB" sz="2400"/>
              <a:t>What are the ears of the Lord open to? (1 Peter 3:12)</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12" name="Google Shape;412;p6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6" name="Shape 416"/>
        <p:cNvGrpSpPr/>
        <p:nvPr/>
      </p:nvGrpSpPr>
      <p:grpSpPr>
        <a:xfrm>
          <a:off x="0" y="0"/>
          <a:ext cx="0" cy="0"/>
          <a:chOff x="0" y="0"/>
          <a:chExt cx="0" cy="0"/>
        </a:xfrm>
      </p:grpSpPr>
      <p:sp>
        <p:nvSpPr>
          <p:cNvPr id="417" name="Google Shape;417;p6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28</a:t>
            </a:r>
            <a:endParaRPr b="1" sz="2600"/>
          </a:p>
          <a:p>
            <a:pPr indent="0" lvl="0" marL="0" rtl="0" algn="l">
              <a:spcBef>
                <a:spcPts val="0"/>
              </a:spcBef>
              <a:spcAft>
                <a:spcPts val="0"/>
              </a:spcAft>
              <a:buNone/>
            </a:pPr>
            <a:r>
              <a:t/>
            </a:r>
            <a:endParaRPr b="1" sz="2400"/>
          </a:p>
        </p:txBody>
      </p:sp>
      <p:sp>
        <p:nvSpPr>
          <p:cNvPr id="418" name="Google Shape;418;p6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To their prayers (1 point)</a:t>
            </a:r>
            <a:endParaRPr sz="2400">
              <a:solidFill>
                <a:schemeClr val="dk1"/>
              </a:solidFill>
            </a:endParaRPr>
          </a:p>
        </p:txBody>
      </p:sp>
      <p:pic>
        <p:nvPicPr>
          <p:cNvPr id="419" name="Google Shape;419;p6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7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29</a:t>
            </a:r>
            <a:endParaRPr b="1" sz="2600"/>
          </a:p>
          <a:p>
            <a:pPr indent="0" lvl="0" marL="0" rtl="0" algn="l">
              <a:spcBef>
                <a:spcPts val="0"/>
              </a:spcBef>
              <a:spcAft>
                <a:spcPts val="0"/>
              </a:spcAft>
              <a:buNone/>
            </a:pPr>
            <a:r>
              <a:rPr b="1" lang="en-GB" sz="2400"/>
              <a:t>According to Esther 10:3, who had become second to the king?</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25" name="Google Shape;425;p7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9" name="Shape 429"/>
        <p:cNvGrpSpPr/>
        <p:nvPr/>
      </p:nvGrpSpPr>
      <p:grpSpPr>
        <a:xfrm>
          <a:off x="0" y="0"/>
          <a:ext cx="0" cy="0"/>
          <a:chOff x="0" y="0"/>
          <a:chExt cx="0" cy="0"/>
        </a:xfrm>
      </p:grpSpPr>
      <p:sp>
        <p:nvSpPr>
          <p:cNvPr id="430" name="Google Shape;430;p7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29</a:t>
            </a:r>
            <a:endParaRPr b="1" sz="2600"/>
          </a:p>
          <a:p>
            <a:pPr indent="0" lvl="0" marL="0" rtl="0" algn="l">
              <a:spcBef>
                <a:spcPts val="0"/>
              </a:spcBef>
              <a:spcAft>
                <a:spcPts val="0"/>
              </a:spcAft>
              <a:buNone/>
            </a:pPr>
            <a:r>
              <a:t/>
            </a:r>
            <a:endParaRPr b="1" sz="2400"/>
          </a:p>
        </p:txBody>
      </p:sp>
      <p:sp>
        <p:nvSpPr>
          <p:cNvPr id="431" name="Google Shape;431;p7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Mordecai the Jew (1 point)</a:t>
            </a:r>
            <a:endParaRPr sz="2400">
              <a:solidFill>
                <a:schemeClr val="dk1"/>
              </a:solidFill>
            </a:endParaRPr>
          </a:p>
        </p:txBody>
      </p:sp>
      <p:pic>
        <p:nvPicPr>
          <p:cNvPr id="432" name="Google Shape;432;p7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118825" y="128500"/>
            <a:ext cx="7899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a:t>
            </a:r>
            <a:endParaRPr b="1" sz="2600"/>
          </a:p>
          <a:p>
            <a:pPr indent="0" lvl="0" marL="0" rtl="0" algn="l">
              <a:spcBef>
                <a:spcPts val="0"/>
              </a:spcBef>
              <a:spcAft>
                <a:spcPts val="0"/>
              </a:spcAft>
              <a:buNone/>
            </a:pPr>
            <a:r>
              <a:rPr b="1" lang="en-GB" sz="2400"/>
              <a:t>What were the two points of the royal decree written in Esther 1:19-20?</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87" name="Google Shape;87;p1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6" name="Shape 436"/>
        <p:cNvGrpSpPr/>
        <p:nvPr/>
      </p:nvGrpSpPr>
      <p:grpSpPr>
        <a:xfrm>
          <a:off x="0" y="0"/>
          <a:ext cx="0" cy="0"/>
          <a:chOff x="0" y="0"/>
          <a:chExt cx="0" cy="0"/>
        </a:xfrm>
      </p:grpSpPr>
      <p:sp>
        <p:nvSpPr>
          <p:cNvPr id="437" name="Google Shape;437;p7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30</a:t>
            </a:r>
            <a:endParaRPr b="1" sz="2600"/>
          </a:p>
          <a:p>
            <a:pPr indent="0" lvl="0" marL="0" rtl="0" algn="l">
              <a:spcBef>
                <a:spcPts val="0"/>
              </a:spcBef>
              <a:spcAft>
                <a:spcPts val="0"/>
              </a:spcAft>
              <a:buNone/>
            </a:pPr>
            <a:r>
              <a:rPr b="1" lang="en-GB" sz="2400"/>
              <a:t>Who is the father of Esther according to Esther 9:29?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38" name="Google Shape;438;p7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7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30</a:t>
            </a:r>
            <a:endParaRPr b="1" sz="2600"/>
          </a:p>
          <a:p>
            <a:pPr indent="0" lvl="0" marL="0" rtl="0" algn="l">
              <a:spcBef>
                <a:spcPts val="0"/>
              </a:spcBef>
              <a:spcAft>
                <a:spcPts val="0"/>
              </a:spcAft>
              <a:buNone/>
            </a:pPr>
            <a:r>
              <a:t/>
            </a:r>
            <a:endParaRPr b="1" sz="2400"/>
          </a:p>
        </p:txBody>
      </p:sp>
      <p:sp>
        <p:nvSpPr>
          <p:cNvPr id="444" name="Google Shape;444;p7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Abihail (1 point)</a:t>
            </a:r>
            <a:endParaRPr sz="2400">
              <a:solidFill>
                <a:schemeClr val="dk1"/>
              </a:solidFill>
            </a:endParaRPr>
          </a:p>
        </p:txBody>
      </p:sp>
      <p:pic>
        <p:nvPicPr>
          <p:cNvPr id="445" name="Google Shape;445;p7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9" name="Shape 449"/>
        <p:cNvGrpSpPr/>
        <p:nvPr/>
      </p:nvGrpSpPr>
      <p:grpSpPr>
        <a:xfrm>
          <a:off x="0" y="0"/>
          <a:ext cx="0" cy="0"/>
          <a:chOff x="0" y="0"/>
          <a:chExt cx="0" cy="0"/>
        </a:xfrm>
      </p:grpSpPr>
      <p:sp>
        <p:nvSpPr>
          <p:cNvPr id="450" name="Google Shape;450;p7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31</a:t>
            </a:r>
            <a:endParaRPr b="1" sz="2600"/>
          </a:p>
          <a:p>
            <a:pPr indent="0" lvl="0" marL="0" rtl="0" algn="l">
              <a:spcBef>
                <a:spcPts val="0"/>
              </a:spcBef>
              <a:spcAft>
                <a:spcPts val="0"/>
              </a:spcAft>
              <a:buNone/>
            </a:pPr>
            <a:r>
              <a:rPr b="1" lang="en-GB" sz="2400"/>
              <a:t>According to Esther 8:17, why did many people of the land become Jews?</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51" name="Google Shape;451;p7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5" name="Shape 455"/>
        <p:cNvGrpSpPr/>
        <p:nvPr/>
      </p:nvGrpSpPr>
      <p:grpSpPr>
        <a:xfrm>
          <a:off x="0" y="0"/>
          <a:ext cx="0" cy="0"/>
          <a:chOff x="0" y="0"/>
          <a:chExt cx="0" cy="0"/>
        </a:xfrm>
      </p:grpSpPr>
      <p:sp>
        <p:nvSpPr>
          <p:cNvPr id="456" name="Google Shape;456;p7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31</a:t>
            </a:r>
            <a:endParaRPr b="1" sz="2600"/>
          </a:p>
          <a:p>
            <a:pPr indent="0" lvl="0" marL="0" rtl="0" algn="l">
              <a:spcBef>
                <a:spcPts val="0"/>
              </a:spcBef>
              <a:spcAft>
                <a:spcPts val="0"/>
              </a:spcAft>
              <a:buNone/>
            </a:pPr>
            <a:r>
              <a:t/>
            </a:r>
            <a:endParaRPr b="1" sz="2400"/>
          </a:p>
        </p:txBody>
      </p:sp>
      <p:sp>
        <p:nvSpPr>
          <p:cNvPr id="457" name="Google Shape;457;p7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Because fear of the Jews fell upon them (1 point)</a:t>
            </a:r>
            <a:endParaRPr sz="2400">
              <a:solidFill>
                <a:schemeClr val="dk1"/>
              </a:solidFill>
            </a:endParaRPr>
          </a:p>
        </p:txBody>
      </p:sp>
      <p:pic>
        <p:nvPicPr>
          <p:cNvPr id="458" name="Google Shape;458;p7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7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32</a:t>
            </a:r>
            <a:endParaRPr b="1" sz="2600"/>
          </a:p>
          <a:p>
            <a:pPr indent="0" lvl="0" marL="0" rtl="0" algn="l">
              <a:spcBef>
                <a:spcPts val="0"/>
              </a:spcBef>
              <a:spcAft>
                <a:spcPts val="0"/>
              </a:spcAft>
              <a:buNone/>
            </a:pPr>
            <a:r>
              <a:rPr b="1" lang="en-GB" sz="2400"/>
              <a:t>Why was the name of the new feast Purim (Esther 9:24-26)?</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64" name="Google Shape;464;p7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8" name="Shape 468"/>
        <p:cNvGrpSpPr/>
        <p:nvPr/>
      </p:nvGrpSpPr>
      <p:grpSpPr>
        <a:xfrm>
          <a:off x="0" y="0"/>
          <a:ext cx="0" cy="0"/>
          <a:chOff x="0" y="0"/>
          <a:chExt cx="0" cy="0"/>
        </a:xfrm>
      </p:grpSpPr>
      <p:sp>
        <p:nvSpPr>
          <p:cNvPr id="469" name="Google Shape;469;p7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32</a:t>
            </a:r>
            <a:endParaRPr b="1" sz="2600"/>
          </a:p>
          <a:p>
            <a:pPr indent="0" lvl="0" marL="0" rtl="0" algn="l">
              <a:spcBef>
                <a:spcPts val="0"/>
              </a:spcBef>
              <a:spcAft>
                <a:spcPts val="0"/>
              </a:spcAft>
              <a:buNone/>
            </a:pPr>
            <a:r>
              <a:t/>
            </a:r>
            <a:endParaRPr b="1" sz="2400"/>
          </a:p>
        </p:txBody>
      </p:sp>
      <p:sp>
        <p:nvSpPr>
          <p:cNvPr id="470" name="Google Shape;470;p7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After Pur (that is, the lot that was cast) (1 point)</a:t>
            </a:r>
            <a:endParaRPr sz="2400">
              <a:solidFill>
                <a:schemeClr val="dk1"/>
              </a:solidFill>
            </a:endParaRPr>
          </a:p>
        </p:txBody>
      </p:sp>
      <p:pic>
        <p:nvPicPr>
          <p:cNvPr id="471" name="Google Shape;471;p7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5" name="Shape 475"/>
        <p:cNvGrpSpPr/>
        <p:nvPr/>
      </p:nvGrpSpPr>
      <p:grpSpPr>
        <a:xfrm>
          <a:off x="0" y="0"/>
          <a:ext cx="0" cy="0"/>
          <a:chOff x="0" y="0"/>
          <a:chExt cx="0" cy="0"/>
        </a:xfrm>
      </p:grpSpPr>
      <p:sp>
        <p:nvSpPr>
          <p:cNvPr id="476" name="Google Shape;476;p7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33</a:t>
            </a:r>
            <a:endParaRPr b="1" sz="2600"/>
          </a:p>
          <a:p>
            <a:pPr indent="0" lvl="0" marL="0" rtl="0" algn="l">
              <a:spcBef>
                <a:spcPts val="0"/>
              </a:spcBef>
              <a:spcAft>
                <a:spcPts val="0"/>
              </a:spcAft>
              <a:buNone/>
            </a:pPr>
            <a:r>
              <a:rPr b="1" lang="en-GB" sz="2400"/>
              <a:t>According to Esther 9:1, what ended up happening on the day where the Jews were to be annihilated?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77" name="Google Shape;477;p7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1" name="Shape 481"/>
        <p:cNvGrpSpPr/>
        <p:nvPr/>
      </p:nvGrpSpPr>
      <p:grpSpPr>
        <a:xfrm>
          <a:off x="0" y="0"/>
          <a:ext cx="0" cy="0"/>
          <a:chOff x="0" y="0"/>
          <a:chExt cx="0" cy="0"/>
        </a:xfrm>
      </p:grpSpPr>
      <p:sp>
        <p:nvSpPr>
          <p:cNvPr id="482" name="Google Shape;482;p7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33</a:t>
            </a:r>
            <a:endParaRPr b="1" sz="2600"/>
          </a:p>
          <a:p>
            <a:pPr indent="0" lvl="0" marL="0" rtl="0" algn="l">
              <a:spcBef>
                <a:spcPts val="0"/>
              </a:spcBef>
              <a:spcAft>
                <a:spcPts val="0"/>
              </a:spcAft>
              <a:buNone/>
            </a:pPr>
            <a:r>
              <a:t/>
            </a:r>
            <a:endParaRPr b="1" sz="2400"/>
          </a:p>
        </p:txBody>
      </p:sp>
      <p:sp>
        <p:nvSpPr>
          <p:cNvPr id="483" name="Google Shape;483;p7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opposite occurred, in that the Jews themselves overpowered those who hated them (1 point)</a:t>
            </a:r>
            <a:endParaRPr sz="2400">
              <a:solidFill>
                <a:schemeClr val="dk1"/>
              </a:solidFill>
            </a:endParaRPr>
          </a:p>
        </p:txBody>
      </p:sp>
      <p:pic>
        <p:nvPicPr>
          <p:cNvPr id="484" name="Google Shape;484;p7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8" name="Shape 488"/>
        <p:cNvGrpSpPr/>
        <p:nvPr/>
      </p:nvGrpSpPr>
      <p:grpSpPr>
        <a:xfrm>
          <a:off x="0" y="0"/>
          <a:ext cx="0" cy="0"/>
          <a:chOff x="0" y="0"/>
          <a:chExt cx="0" cy="0"/>
        </a:xfrm>
      </p:grpSpPr>
      <p:sp>
        <p:nvSpPr>
          <p:cNvPr id="489" name="Google Shape;489;p8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34</a:t>
            </a:r>
            <a:endParaRPr b="1" sz="2600"/>
          </a:p>
          <a:p>
            <a:pPr indent="0" lvl="0" marL="0" rtl="0" algn="l">
              <a:spcBef>
                <a:spcPts val="0"/>
              </a:spcBef>
              <a:spcAft>
                <a:spcPts val="0"/>
              </a:spcAft>
              <a:buNone/>
            </a:pPr>
            <a:r>
              <a:rPr b="1" lang="en-GB" sz="2400"/>
              <a:t>According to 1 Peter 1:20, when was Christ foreordained?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490" name="Google Shape;490;p8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sp>
        <p:nvSpPr>
          <p:cNvPr id="495" name="Google Shape;495;p8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34</a:t>
            </a:r>
            <a:endParaRPr b="1" sz="2600"/>
          </a:p>
          <a:p>
            <a:pPr indent="0" lvl="0" marL="0" rtl="0" algn="l">
              <a:spcBef>
                <a:spcPts val="0"/>
              </a:spcBef>
              <a:spcAft>
                <a:spcPts val="0"/>
              </a:spcAft>
              <a:buNone/>
            </a:pPr>
            <a:r>
              <a:t/>
            </a:r>
            <a:endParaRPr b="1" sz="2400"/>
          </a:p>
        </p:txBody>
      </p:sp>
      <p:sp>
        <p:nvSpPr>
          <p:cNvPr id="496" name="Google Shape;496;p8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Before the foundation of the world (1 point)</a:t>
            </a:r>
            <a:endParaRPr sz="2400">
              <a:solidFill>
                <a:schemeClr val="dk1"/>
              </a:solidFill>
            </a:endParaRPr>
          </a:p>
        </p:txBody>
      </p:sp>
      <p:pic>
        <p:nvPicPr>
          <p:cNvPr id="497" name="Google Shape;497;p8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a:t>
            </a:r>
            <a:endParaRPr b="1" sz="2600"/>
          </a:p>
          <a:p>
            <a:pPr indent="0" lvl="0" marL="0" rtl="0" algn="l">
              <a:spcBef>
                <a:spcPts val="0"/>
              </a:spcBef>
              <a:spcAft>
                <a:spcPts val="0"/>
              </a:spcAft>
              <a:buNone/>
            </a:pPr>
            <a:r>
              <a:t/>
            </a:r>
            <a:endParaRPr b="1" sz="2400"/>
          </a:p>
        </p:txBody>
      </p:sp>
      <p:sp>
        <p:nvSpPr>
          <p:cNvPr id="93" name="Google Shape;93;p1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That Vashti shall come no more before King Ahasuerus (1 point); Let the king give her royal position to another who is better than she (1 point)</a:t>
            </a:r>
            <a:endParaRPr sz="2600">
              <a:solidFill>
                <a:schemeClr val="dk1"/>
              </a:solidFill>
            </a:endParaRPr>
          </a:p>
        </p:txBody>
      </p:sp>
      <p:pic>
        <p:nvPicPr>
          <p:cNvPr id="94" name="Google Shape;94;p1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1" name="Shape 501"/>
        <p:cNvGrpSpPr/>
        <p:nvPr/>
      </p:nvGrpSpPr>
      <p:grpSpPr>
        <a:xfrm>
          <a:off x="0" y="0"/>
          <a:ext cx="0" cy="0"/>
          <a:chOff x="0" y="0"/>
          <a:chExt cx="0" cy="0"/>
        </a:xfrm>
      </p:grpSpPr>
      <p:sp>
        <p:nvSpPr>
          <p:cNvPr id="502" name="Google Shape;502;p8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35</a:t>
            </a:r>
            <a:endParaRPr b="1" sz="2600"/>
          </a:p>
          <a:p>
            <a:pPr indent="0" lvl="0" marL="0" rtl="0" algn="l">
              <a:spcBef>
                <a:spcPts val="0"/>
              </a:spcBef>
              <a:spcAft>
                <a:spcPts val="0"/>
              </a:spcAft>
              <a:buNone/>
            </a:pPr>
            <a:r>
              <a:rPr b="1" lang="en-GB" sz="2400"/>
              <a:t>At the first banquet of wine held by Esther, what was her request (Esther 5:8)?</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503" name="Google Shape;503;p8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7" name="Shape 507"/>
        <p:cNvGrpSpPr/>
        <p:nvPr/>
      </p:nvGrpSpPr>
      <p:grpSpPr>
        <a:xfrm>
          <a:off x="0" y="0"/>
          <a:ext cx="0" cy="0"/>
          <a:chOff x="0" y="0"/>
          <a:chExt cx="0" cy="0"/>
        </a:xfrm>
      </p:grpSpPr>
      <p:sp>
        <p:nvSpPr>
          <p:cNvPr id="508" name="Google Shape;508;p8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35</a:t>
            </a:r>
            <a:endParaRPr b="1" sz="2600"/>
          </a:p>
          <a:p>
            <a:pPr indent="0" lvl="0" marL="0" rtl="0" algn="l">
              <a:spcBef>
                <a:spcPts val="0"/>
              </a:spcBef>
              <a:spcAft>
                <a:spcPts val="0"/>
              </a:spcAft>
              <a:buNone/>
            </a:pPr>
            <a:r>
              <a:t/>
            </a:r>
            <a:endParaRPr b="1" sz="2400"/>
          </a:p>
        </p:txBody>
      </p:sp>
      <p:sp>
        <p:nvSpPr>
          <p:cNvPr id="509" name="Google Shape;509;p8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“Let the king and Haman come to the banquet which I will prepare for them, and tomorrow I will do as the king has said." (1 point)</a:t>
            </a:r>
            <a:endParaRPr sz="2400">
              <a:solidFill>
                <a:schemeClr val="dk1"/>
              </a:solidFill>
            </a:endParaRPr>
          </a:p>
        </p:txBody>
      </p:sp>
      <p:pic>
        <p:nvPicPr>
          <p:cNvPr id="510" name="Google Shape;510;p8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8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36</a:t>
            </a:r>
            <a:endParaRPr b="1" sz="2600"/>
          </a:p>
          <a:p>
            <a:pPr indent="0" lvl="0" marL="0" rtl="0" algn="l">
              <a:spcBef>
                <a:spcPts val="0"/>
              </a:spcBef>
              <a:spcAft>
                <a:spcPts val="0"/>
              </a:spcAft>
              <a:buNone/>
            </a:pPr>
            <a:r>
              <a:rPr b="1" lang="en-GB" sz="2400"/>
              <a:t>Philemon 6 says “that the sharing of your _____ may become effective by the ____________________ of every _______________ which is in you in ______________.”</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516" name="Google Shape;516;p8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0" name="Shape 520"/>
        <p:cNvGrpSpPr/>
        <p:nvPr/>
      </p:nvGrpSpPr>
      <p:grpSpPr>
        <a:xfrm>
          <a:off x="0" y="0"/>
          <a:ext cx="0" cy="0"/>
          <a:chOff x="0" y="0"/>
          <a:chExt cx="0" cy="0"/>
        </a:xfrm>
      </p:grpSpPr>
      <p:sp>
        <p:nvSpPr>
          <p:cNvPr id="521" name="Google Shape;521;p8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36</a:t>
            </a:r>
            <a:endParaRPr b="1" sz="2600"/>
          </a:p>
          <a:p>
            <a:pPr indent="0" lvl="0" marL="0" rtl="0" algn="l">
              <a:spcBef>
                <a:spcPts val="0"/>
              </a:spcBef>
              <a:spcAft>
                <a:spcPts val="0"/>
              </a:spcAft>
              <a:buNone/>
            </a:pPr>
            <a:r>
              <a:t/>
            </a:r>
            <a:endParaRPr b="1" sz="2400"/>
          </a:p>
        </p:txBody>
      </p:sp>
      <p:sp>
        <p:nvSpPr>
          <p:cNvPr id="522" name="Google Shape;522;p8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Faith; acknowledgement; good thing; Christ Jesus</a:t>
            </a:r>
            <a:r>
              <a:rPr lang="en-GB" sz="2600">
                <a:solidFill>
                  <a:schemeClr val="dk1"/>
                </a:solidFill>
              </a:rPr>
              <a:t>	(0.5 points each)</a:t>
            </a:r>
            <a:endParaRPr sz="2400">
              <a:solidFill>
                <a:schemeClr val="dk1"/>
              </a:solidFill>
            </a:endParaRPr>
          </a:p>
        </p:txBody>
      </p:sp>
      <p:pic>
        <p:nvPicPr>
          <p:cNvPr id="523" name="Google Shape;523;p8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7" name="Shape 527"/>
        <p:cNvGrpSpPr/>
        <p:nvPr/>
      </p:nvGrpSpPr>
      <p:grpSpPr>
        <a:xfrm>
          <a:off x="0" y="0"/>
          <a:ext cx="0" cy="0"/>
          <a:chOff x="0" y="0"/>
          <a:chExt cx="0" cy="0"/>
        </a:xfrm>
      </p:grpSpPr>
      <p:sp>
        <p:nvSpPr>
          <p:cNvPr id="528" name="Google Shape;528;p8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37</a:t>
            </a:r>
            <a:endParaRPr b="1" sz="2600"/>
          </a:p>
          <a:p>
            <a:pPr indent="0" lvl="0" marL="0" rtl="0" algn="l">
              <a:spcBef>
                <a:spcPts val="0"/>
              </a:spcBef>
              <a:spcAft>
                <a:spcPts val="0"/>
              </a:spcAft>
              <a:buNone/>
            </a:pPr>
            <a:r>
              <a:rPr b="1" lang="en-GB" sz="2400"/>
              <a:t>According to Esther 1:16, who said “Queen Vashti has not only wronged the king, but also all the princes, and all the people who are in all the provinces of King Ahasuerus…”?</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529" name="Google Shape;529;p8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3" name="Shape 533"/>
        <p:cNvGrpSpPr/>
        <p:nvPr/>
      </p:nvGrpSpPr>
      <p:grpSpPr>
        <a:xfrm>
          <a:off x="0" y="0"/>
          <a:ext cx="0" cy="0"/>
          <a:chOff x="0" y="0"/>
          <a:chExt cx="0" cy="0"/>
        </a:xfrm>
      </p:grpSpPr>
      <p:sp>
        <p:nvSpPr>
          <p:cNvPr id="534" name="Google Shape;534;p8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37</a:t>
            </a:r>
            <a:endParaRPr b="1" sz="2600"/>
          </a:p>
          <a:p>
            <a:pPr indent="0" lvl="0" marL="0" rtl="0" algn="l">
              <a:spcBef>
                <a:spcPts val="0"/>
              </a:spcBef>
              <a:spcAft>
                <a:spcPts val="0"/>
              </a:spcAft>
              <a:buNone/>
            </a:pPr>
            <a:r>
              <a:t/>
            </a:r>
            <a:endParaRPr b="1" sz="2400"/>
          </a:p>
        </p:txBody>
      </p:sp>
      <p:sp>
        <p:nvSpPr>
          <p:cNvPr id="535" name="Google Shape;535;p8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Memucan - one of the seven princes of Persia and Media (1 point)</a:t>
            </a:r>
            <a:endParaRPr sz="2400">
              <a:solidFill>
                <a:schemeClr val="dk1"/>
              </a:solidFill>
            </a:endParaRPr>
          </a:p>
        </p:txBody>
      </p:sp>
      <p:pic>
        <p:nvPicPr>
          <p:cNvPr id="536" name="Google Shape;536;p8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sp>
        <p:nvSpPr>
          <p:cNvPr id="541" name="Google Shape;541;p8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38</a:t>
            </a:r>
            <a:endParaRPr b="1" sz="2600"/>
          </a:p>
          <a:p>
            <a:pPr indent="0" lvl="0" marL="0" rtl="0" algn="l">
              <a:spcBef>
                <a:spcPts val="0"/>
              </a:spcBef>
              <a:spcAft>
                <a:spcPts val="0"/>
              </a:spcAft>
              <a:buNone/>
            </a:pPr>
            <a:r>
              <a:rPr b="1" lang="en-GB" sz="2400"/>
              <a:t>According to 1 Peter 5:12, who is mentioned as a faithful brother?</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542" name="Google Shape;542;p8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6" name="Shape 546"/>
        <p:cNvGrpSpPr/>
        <p:nvPr/>
      </p:nvGrpSpPr>
      <p:grpSpPr>
        <a:xfrm>
          <a:off x="0" y="0"/>
          <a:ext cx="0" cy="0"/>
          <a:chOff x="0" y="0"/>
          <a:chExt cx="0" cy="0"/>
        </a:xfrm>
      </p:grpSpPr>
      <p:sp>
        <p:nvSpPr>
          <p:cNvPr id="547" name="Google Shape;547;p8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38</a:t>
            </a:r>
            <a:endParaRPr b="1" sz="2600"/>
          </a:p>
          <a:p>
            <a:pPr indent="0" lvl="0" marL="0" rtl="0" algn="l">
              <a:spcBef>
                <a:spcPts val="0"/>
              </a:spcBef>
              <a:spcAft>
                <a:spcPts val="0"/>
              </a:spcAft>
              <a:buNone/>
            </a:pPr>
            <a:r>
              <a:t/>
            </a:r>
            <a:endParaRPr b="1" sz="2400"/>
          </a:p>
        </p:txBody>
      </p:sp>
      <p:sp>
        <p:nvSpPr>
          <p:cNvPr id="548" name="Google Shape;548;p8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Silvanus (1 point)</a:t>
            </a:r>
            <a:endParaRPr sz="2400">
              <a:solidFill>
                <a:schemeClr val="dk1"/>
              </a:solidFill>
            </a:endParaRPr>
          </a:p>
        </p:txBody>
      </p:sp>
      <p:pic>
        <p:nvPicPr>
          <p:cNvPr id="549" name="Google Shape;549;p8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3" name="Shape 553"/>
        <p:cNvGrpSpPr/>
        <p:nvPr/>
      </p:nvGrpSpPr>
      <p:grpSpPr>
        <a:xfrm>
          <a:off x="0" y="0"/>
          <a:ext cx="0" cy="0"/>
          <a:chOff x="0" y="0"/>
          <a:chExt cx="0" cy="0"/>
        </a:xfrm>
      </p:grpSpPr>
      <p:sp>
        <p:nvSpPr>
          <p:cNvPr id="554" name="Google Shape;554;p9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39</a:t>
            </a:r>
            <a:endParaRPr b="1" sz="2600"/>
          </a:p>
          <a:p>
            <a:pPr indent="0" lvl="0" marL="0" rtl="0" algn="l">
              <a:spcBef>
                <a:spcPts val="0"/>
              </a:spcBef>
              <a:spcAft>
                <a:spcPts val="0"/>
              </a:spcAft>
              <a:buNone/>
            </a:pPr>
            <a:r>
              <a:rPr b="1" lang="en-GB" sz="2400"/>
              <a:t>Who noticed and told the king about the gallows built by Haman (Esther 7:9)?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555" name="Google Shape;555;p9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9" name="Shape 559"/>
        <p:cNvGrpSpPr/>
        <p:nvPr/>
      </p:nvGrpSpPr>
      <p:grpSpPr>
        <a:xfrm>
          <a:off x="0" y="0"/>
          <a:ext cx="0" cy="0"/>
          <a:chOff x="0" y="0"/>
          <a:chExt cx="0" cy="0"/>
        </a:xfrm>
      </p:grpSpPr>
      <p:sp>
        <p:nvSpPr>
          <p:cNvPr id="560" name="Google Shape;560;p9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39</a:t>
            </a:r>
            <a:endParaRPr b="1" sz="2600"/>
          </a:p>
          <a:p>
            <a:pPr indent="0" lvl="0" marL="0" rtl="0" algn="l">
              <a:spcBef>
                <a:spcPts val="0"/>
              </a:spcBef>
              <a:spcAft>
                <a:spcPts val="0"/>
              </a:spcAft>
              <a:buNone/>
            </a:pPr>
            <a:r>
              <a:t/>
            </a:r>
            <a:endParaRPr b="1" sz="2400"/>
          </a:p>
        </p:txBody>
      </p:sp>
      <p:sp>
        <p:nvSpPr>
          <p:cNvPr id="561" name="Google Shape;561;p9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Harbonah (one of the eunuchs) (1 point)</a:t>
            </a:r>
            <a:endParaRPr sz="2400">
              <a:solidFill>
                <a:schemeClr val="dk1"/>
              </a:solidFill>
            </a:endParaRPr>
          </a:p>
        </p:txBody>
      </p:sp>
      <p:pic>
        <p:nvPicPr>
          <p:cNvPr id="562" name="Google Shape;562;p9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a:t>
            </a:r>
            <a:endParaRPr b="1" sz="2600"/>
          </a:p>
          <a:p>
            <a:pPr indent="0" lvl="0" marL="0" rtl="0" algn="l">
              <a:spcBef>
                <a:spcPts val="0"/>
              </a:spcBef>
              <a:spcAft>
                <a:spcPts val="0"/>
              </a:spcAft>
              <a:buNone/>
            </a:pPr>
            <a:r>
              <a:rPr b="1" lang="en-GB" sz="2400"/>
              <a:t>Under whose custody was the second house of the women (Esther 2:14)?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100" name="Google Shape;100;p2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6" name="Shape 566"/>
        <p:cNvGrpSpPr/>
        <p:nvPr/>
      </p:nvGrpSpPr>
      <p:grpSpPr>
        <a:xfrm>
          <a:off x="0" y="0"/>
          <a:ext cx="0" cy="0"/>
          <a:chOff x="0" y="0"/>
          <a:chExt cx="0" cy="0"/>
        </a:xfrm>
      </p:grpSpPr>
      <p:sp>
        <p:nvSpPr>
          <p:cNvPr id="567" name="Google Shape;567;p9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40</a:t>
            </a:r>
            <a:endParaRPr b="1" sz="2600"/>
          </a:p>
          <a:p>
            <a:pPr indent="0" lvl="0" marL="0" rtl="0" algn="l">
              <a:spcBef>
                <a:spcPts val="0"/>
              </a:spcBef>
              <a:spcAft>
                <a:spcPts val="0"/>
              </a:spcAft>
              <a:buNone/>
            </a:pPr>
            <a:r>
              <a:rPr b="1" lang="en-GB" sz="2400"/>
              <a:t>Because Esther obtained the favour of Hegai, besides readily giving her beauty preparations besides her allowance, what other things did he do (Esther 2:9)?</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568" name="Google Shape;568;p9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2" name="Shape 572"/>
        <p:cNvGrpSpPr/>
        <p:nvPr/>
      </p:nvGrpSpPr>
      <p:grpSpPr>
        <a:xfrm>
          <a:off x="0" y="0"/>
          <a:ext cx="0" cy="0"/>
          <a:chOff x="0" y="0"/>
          <a:chExt cx="0" cy="0"/>
        </a:xfrm>
      </p:grpSpPr>
      <p:sp>
        <p:nvSpPr>
          <p:cNvPr id="573" name="Google Shape;573;p9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40</a:t>
            </a:r>
            <a:endParaRPr b="1" sz="2600"/>
          </a:p>
          <a:p>
            <a:pPr indent="0" lvl="0" marL="0" rtl="0" algn="l">
              <a:spcBef>
                <a:spcPts val="0"/>
              </a:spcBef>
              <a:spcAft>
                <a:spcPts val="0"/>
              </a:spcAft>
              <a:buNone/>
            </a:pPr>
            <a:r>
              <a:t/>
            </a:r>
            <a:endParaRPr b="1" sz="2400"/>
          </a:p>
        </p:txBody>
      </p:sp>
      <p:sp>
        <p:nvSpPr>
          <p:cNvPr id="574" name="Google Shape;574;p9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Then seven choice maidservants were provided for her from the king's palace (1 point); and he moved her and her maidservants to the best place in the house of the women (1 point)</a:t>
            </a:r>
            <a:endParaRPr sz="2400">
              <a:solidFill>
                <a:schemeClr val="dk1"/>
              </a:solidFill>
            </a:endParaRPr>
          </a:p>
        </p:txBody>
      </p:sp>
      <p:pic>
        <p:nvPicPr>
          <p:cNvPr id="575" name="Google Shape;575;p9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9" name="Shape 579"/>
        <p:cNvGrpSpPr/>
        <p:nvPr/>
      </p:nvGrpSpPr>
      <p:grpSpPr>
        <a:xfrm>
          <a:off x="0" y="0"/>
          <a:ext cx="0" cy="0"/>
          <a:chOff x="0" y="0"/>
          <a:chExt cx="0" cy="0"/>
        </a:xfrm>
      </p:grpSpPr>
      <p:sp>
        <p:nvSpPr>
          <p:cNvPr id="580" name="Google Shape;580;p9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41</a:t>
            </a:r>
            <a:endParaRPr b="1" sz="2600"/>
          </a:p>
          <a:p>
            <a:pPr indent="0" lvl="0" marL="0" rtl="0" algn="l">
              <a:spcBef>
                <a:spcPts val="0"/>
              </a:spcBef>
              <a:spcAft>
                <a:spcPts val="0"/>
              </a:spcAft>
              <a:buNone/>
            </a:pPr>
            <a:r>
              <a:rPr b="1" lang="en-GB" sz="2400"/>
              <a:t>According to Philemon 1-2, to whom was the letter addressed?</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581" name="Google Shape;581;p9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sp>
        <p:nvSpPr>
          <p:cNvPr id="586" name="Google Shape;586;p9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41</a:t>
            </a:r>
            <a:endParaRPr b="1" sz="2600"/>
          </a:p>
          <a:p>
            <a:pPr indent="0" lvl="0" marL="0" rtl="0" algn="l">
              <a:spcBef>
                <a:spcPts val="0"/>
              </a:spcBef>
              <a:spcAft>
                <a:spcPts val="0"/>
              </a:spcAft>
              <a:buNone/>
            </a:pPr>
            <a:r>
              <a:t/>
            </a:r>
            <a:endParaRPr b="1" sz="2400"/>
          </a:p>
        </p:txBody>
      </p:sp>
      <p:sp>
        <p:nvSpPr>
          <p:cNvPr id="587" name="Google Shape;587;p9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Philemon, Apphia, Archippus and to the church in your house (0.5 points each)</a:t>
            </a:r>
            <a:endParaRPr sz="2400">
              <a:solidFill>
                <a:schemeClr val="dk1"/>
              </a:solidFill>
            </a:endParaRPr>
          </a:p>
        </p:txBody>
      </p:sp>
      <p:pic>
        <p:nvPicPr>
          <p:cNvPr id="588" name="Google Shape;588;p9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2" name="Shape 592"/>
        <p:cNvGrpSpPr/>
        <p:nvPr/>
      </p:nvGrpSpPr>
      <p:grpSpPr>
        <a:xfrm>
          <a:off x="0" y="0"/>
          <a:ext cx="0" cy="0"/>
          <a:chOff x="0" y="0"/>
          <a:chExt cx="0" cy="0"/>
        </a:xfrm>
      </p:grpSpPr>
      <p:sp>
        <p:nvSpPr>
          <p:cNvPr id="593" name="Google Shape;593;p9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42</a:t>
            </a:r>
            <a:endParaRPr b="1" sz="2600"/>
          </a:p>
          <a:p>
            <a:pPr indent="0" lvl="0" marL="0" rtl="0" algn="l">
              <a:spcBef>
                <a:spcPts val="0"/>
              </a:spcBef>
              <a:spcAft>
                <a:spcPts val="0"/>
              </a:spcAft>
              <a:buNone/>
            </a:pPr>
            <a:r>
              <a:rPr b="1" lang="en-GB" sz="2400"/>
              <a:t>How many provinces did King Ahasuerus rule over (Esther 1:1)?</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points</a:t>
            </a:r>
            <a:endParaRPr b="1" sz="2400"/>
          </a:p>
        </p:txBody>
      </p:sp>
      <p:pic>
        <p:nvPicPr>
          <p:cNvPr id="594" name="Google Shape;594;p9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8" name="Shape 598"/>
        <p:cNvGrpSpPr/>
        <p:nvPr/>
      </p:nvGrpSpPr>
      <p:grpSpPr>
        <a:xfrm>
          <a:off x="0" y="0"/>
          <a:ext cx="0" cy="0"/>
          <a:chOff x="0" y="0"/>
          <a:chExt cx="0" cy="0"/>
        </a:xfrm>
      </p:grpSpPr>
      <p:sp>
        <p:nvSpPr>
          <p:cNvPr id="599" name="Google Shape;599;p9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42</a:t>
            </a:r>
            <a:endParaRPr b="1" sz="2600"/>
          </a:p>
          <a:p>
            <a:pPr indent="0" lvl="0" marL="0" rtl="0" algn="l">
              <a:spcBef>
                <a:spcPts val="0"/>
              </a:spcBef>
              <a:spcAft>
                <a:spcPts val="0"/>
              </a:spcAft>
              <a:buNone/>
            </a:pPr>
            <a:r>
              <a:t/>
            </a:r>
            <a:endParaRPr b="1" sz="2400"/>
          </a:p>
        </p:txBody>
      </p:sp>
      <p:sp>
        <p:nvSpPr>
          <p:cNvPr id="600" name="Google Shape;600;p9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127 (1 point)</a:t>
            </a:r>
            <a:endParaRPr sz="2400">
              <a:solidFill>
                <a:schemeClr val="dk1"/>
              </a:solidFill>
            </a:endParaRPr>
          </a:p>
        </p:txBody>
      </p:sp>
      <p:pic>
        <p:nvPicPr>
          <p:cNvPr id="601" name="Google Shape;601;p9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5" name="Shape 605"/>
        <p:cNvGrpSpPr/>
        <p:nvPr/>
      </p:nvGrpSpPr>
      <p:grpSpPr>
        <a:xfrm>
          <a:off x="0" y="0"/>
          <a:ext cx="0" cy="0"/>
          <a:chOff x="0" y="0"/>
          <a:chExt cx="0" cy="0"/>
        </a:xfrm>
      </p:grpSpPr>
      <p:sp>
        <p:nvSpPr>
          <p:cNvPr id="606" name="Google Shape;606;p9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43</a:t>
            </a:r>
            <a:endParaRPr b="1" sz="2600"/>
          </a:p>
          <a:p>
            <a:pPr indent="0" lvl="0" marL="0" rtl="0" algn="l">
              <a:spcBef>
                <a:spcPts val="0"/>
              </a:spcBef>
              <a:spcAft>
                <a:spcPts val="0"/>
              </a:spcAft>
              <a:buNone/>
            </a:pPr>
            <a:r>
              <a:rPr b="1" lang="en-GB" sz="2400"/>
              <a:t>What was Mordecai wearing as he left the presence of King Ahasuerus in Esther 8:15?</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607" name="Google Shape;607;p9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1" name="Shape 611"/>
        <p:cNvGrpSpPr/>
        <p:nvPr/>
      </p:nvGrpSpPr>
      <p:grpSpPr>
        <a:xfrm>
          <a:off x="0" y="0"/>
          <a:ext cx="0" cy="0"/>
          <a:chOff x="0" y="0"/>
          <a:chExt cx="0" cy="0"/>
        </a:xfrm>
      </p:grpSpPr>
      <p:sp>
        <p:nvSpPr>
          <p:cNvPr id="612" name="Google Shape;612;p9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43</a:t>
            </a:r>
            <a:endParaRPr b="1" sz="2600"/>
          </a:p>
          <a:p>
            <a:pPr indent="0" lvl="0" marL="0" rtl="0" algn="l">
              <a:spcBef>
                <a:spcPts val="0"/>
              </a:spcBef>
              <a:spcAft>
                <a:spcPts val="0"/>
              </a:spcAft>
              <a:buNone/>
            </a:pPr>
            <a:r>
              <a:t/>
            </a:r>
            <a:endParaRPr b="1" sz="2400"/>
          </a:p>
        </p:txBody>
      </p:sp>
      <p:sp>
        <p:nvSpPr>
          <p:cNvPr id="613" name="Google Shape;613;p9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Royal apparel of blue and white (1 point), with a great crown of gold (0.5 points) and a garment of fine linen and purple (0.5 points)</a:t>
            </a:r>
            <a:endParaRPr sz="2400">
              <a:solidFill>
                <a:schemeClr val="dk1"/>
              </a:solidFill>
            </a:endParaRPr>
          </a:p>
        </p:txBody>
      </p:sp>
      <p:pic>
        <p:nvPicPr>
          <p:cNvPr id="614" name="Google Shape;614;p9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8" name="Shape 618"/>
        <p:cNvGrpSpPr/>
        <p:nvPr/>
      </p:nvGrpSpPr>
      <p:grpSpPr>
        <a:xfrm>
          <a:off x="0" y="0"/>
          <a:ext cx="0" cy="0"/>
          <a:chOff x="0" y="0"/>
          <a:chExt cx="0" cy="0"/>
        </a:xfrm>
      </p:grpSpPr>
      <p:sp>
        <p:nvSpPr>
          <p:cNvPr id="619" name="Google Shape;619;p10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44</a:t>
            </a:r>
            <a:endParaRPr b="1" sz="2600"/>
          </a:p>
          <a:p>
            <a:pPr indent="0" lvl="0" marL="0" rtl="0" algn="l">
              <a:spcBef>
                <a:spcPts val="0"/>
              </a:spcBef>
              <a:spcAft>
                <a:spcPts val="0"/>
              </a:spcAft>
              <a:buNone/>
            </a:pPr>
            <a:r>
              <a:rPr b="1" lang="en-GB" sz="2400"/>
              <a:t>What two things did Mordecai not do that filled Haman with wrath (Esther 3:5)?</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2 points</a:t>
            </a:r>
            <a:endParaRPr b="1" sz="2400"/>
          </a:p>
        </p:txBody>
      </p:sp>
      <p:pic>
        <p:nvPicPr>
          <p:cNvPr id="620" name="Google Shape;620;p10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4" name="Shape 624"/>
        <p:cNvGrpSpPr/>
        <p:nvPr/>
      </p:nvGrpSpPr>
      <p:grpSpPr>
        <a:xfrm>
          <a:off x="0" y="0"/>
          <a:ext cx="0" cy="0"/>
          <a:chOff x="0" y="0"/>
          <a:chExt cx="0" cy="0"/>
        </a:xfrm>
      </p:grpSpPr>
      <p:sp>
        <p:nvSpPr>
          <p:cNvPr id="625" name="Google Shape;625;p10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44</a:t>
            </a:r>
            <a:endParaRPr b="1" sz="2600"/>
          </a:p>
          <a:p>
            <a:pPr indent="0" lvl="0" marL="0" rtl="0" algn="l">
              <a:spcBef>
                <a:spcPts val="0"/>
              </a:spcBef>
              <a:spcAft>
                <a:spcPts val="0"/>
              </a:spcAft>
              <a:buNone/>
            </a:pPr>
            <a:r>
              <a:t/>
            </a:r>
            <a:endParaRPr b="1" sz="2400"/>
          </a:p>
        </p:txBody>
      </p:sp>
      <p:sp>
        <p:nvSpPr>
          <p:cNvPr id="626" name="Google Shape;626;p10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Did not bow (1 point) or pay Haman homage (1 point)</a:t>
            </a:r>
            <a:endParaRPr sz="2400">
              <a:solidFill>
                <a:schemeClr val="dk1"/>
              </a:solidFill>
            </a:endParaRPr>
          </a:p>
        </p:txBody>
      </p:sp>
      <p:pic>
        <p:nvPicPr>
          <p:cNvPr id="627" name="Google Shape;627;p10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a:t>
            </a:r>
            <a:endParaRPr b="1" sz="2600"/>
          </a:p>
          <a:p>
            <a:pPr indent="0" lvl="0" marL="0" rtl="0" algn="l">
              <a:spcBef>
                <a:spcPts val="0"/>
              </a:spcBef>
              <a:spcAft>
                <a:spcPts val="0"/>
              </a:spcAft>
              <a:buNone/>
            </a:pPr>
            <a:r>
              <a:t/>
            </a:r>
            <a:endParaRPr b="1" sz="2400"/>
          </a:p>
        </p:txBody>
      </p:sp>
      <p:sp>
        <p:nvSpPr>
          <p:cNvPr id="106" name="Google Shape;106;p2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Shaashgaz (1 point)</a:t>
            </a:r>
            <a:endParaRPr sz="2600">
              <a:solidFill>
                <a:schemeClr val="dk1"/>
              </a:solidFill>
            </a:endParaRPr>
          </a:p>
        </p:txBody>
      </p:sp>
      <p:pic>
        <p:nvPicPr>
          <p:cNvPr id="107" name="Google Shape;107;p2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1" name="Shape 631"/>
        <p:cNvGrpSpPr/>
        <p:nvPr/>
      </p:nvGrpSpPr>
      <p:grpSpPr>
        <a:xfrm>
          <a:off x="0" y="0"/>
          <a:ext cx="0" cy="0"/>
          <a:chOff x="0" y="0"/>
          <a:chExt cx="0" cy="0"/>
        </a:xfrm>
      </p:grpSpPr>
      <p:sp>
        <p:nvSpPr>
          <p:cNvPr id="632" name="Google Shape;632;p102"/>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45</a:t>
            </a:r>
            <a:endParaRPr b="1" sz="2600"/>
          </a:p>
          <a:p>
            <a:pPr indent="0" lvl="0" marL="0" rtl="0" algn="l">
              <a:spcBef>
                <a:spcPts val="0"/>
              </a:spcBef>
              <a:spcAft>
                <a:spcPts val="0"/>
              </a:spcAft>
              <a:buNone/>
            </a:pPr>
            <a:r>
              <a:rPr b="1" lang="en-GB" sz="2400"/>
              <a:t>According to 1 Peter 1:4, what three qualities describe our inheritance?</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3 points</a:t>
            </a:r>
            <a:endParaRPr b="1" sz="2400"/>
          </a:p>
        </p:txBody>
      </p:sp>
      <p:pic>
        <p:nvPicPr>
          <p:cNvPr id="633" name="Google Shape;633;p102"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7" name="Shape 637"/>
        <p:cNvGrpSpPr/>
        <p:nvPr/>
      </p:nvGrpSpPr>
      <p:grpSpPr>
        <a:xfrm>
          <a:off x="0" y="0"/>
          <a:ext cx="0" cy="0"/>
          <a:chOff x="0" y="0"/>
          <a:chExt cx="0" cy="0"/>
        </a:xfrm>
      </p:grpSpPr>
      <p:sp>
        <p:nvSpPr>
          <p:cNvPr id="638" name="Google Shape;638;p103"/>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45</a:t>
            </a:r>
            <a:endParaRPr b="1" sz="2600"/>
          </a:p>
          <a:p>
            <a:pPr indent="0" lvl="0" marL="0" rtl="0" algn="l">
              <a:spcBef>
                <a:spcPts val="0"/>
              </a:spcBef>
              <a:spcAft>
                <a:spcPts val="0"/>
              </a:spcAft>
              <a:buNone/>
            </a:pPr>
            <a:r>
              <a:t/>
            </a:r>
            <a:endParaRPr b="1" sz="2400"/>
          </a:p>
        </p:txBody>
      </p:sp>
      <p:sp>
        <p:nvSpPr>
          <p:cNvPr id="639" name="Google Shape;639;p103"/>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Incorruptible, undefiled, and does not fade away (1 point each)</a:t>
            </a:r>
            <a:endParaRPr sz="2400">
              <a:solidFill>
                <a:schemeClr val="dk1"/>
              </a:solidFill>
            </a:endParaRPr>
          </a:p>
        </p:txBody>
      </p:sp>
      <p:pic>
        <p:nvPicPr>
          <p:cNvPr id="640" name="Google Shape;640;p103"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4" name="Shape 644"/>
        <p:cNvGrpSpPr/>
        <p:nvPr/>
      </p:nvGrpSpPr>
      <p:grpSpPr>
        <a:xfrm>
          <a:off x="0" y="0"/>
          <a:ext cx="0" cy="0"/>
          <a:chOff x="0" y="0"/>
          <a:chExt cx="0" cy="0"/>
        </a:xfrm>
      </p:grpSpPr>
      <p:sp>
        <p:nvSpPr>
          <p:cNvPr id="645" name="Google Shape;645;p104"/>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46</a:t>
            </a:r>
            <a:endParaRPr b="1" sz="2600"/>
          </a:p>
          <a:p>
            <a:pPr indent="0" lvl="0" marL="0" rtl="0" algn="l">
              <a:spcBef>
                <a:spcPts val="0"/>
              </a:spcBef>
              <a:spcAft>
                <a:spcPts val="0"/>
              </a:spcAft>
              <a:buNone/>
            </a:pPr>
            <a:r>
              <a:rPr b="1" lang="en-GB" sz="2400"/>
              <a:t>What is all the glory of man compared to in 1 Peter 1:24?</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646" name="Google Shape;646;p104"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0" name="Shape 650"/>
        <p:cNvGrpSpPr/>
        <p:nvPr/>
      </p:nvGrpSpPr>
      <p:grpSpPr>
        <a:xfrm>
          <a:off x="0" y="0"/>
          <a:ext cx="0" cy="0"/>
          <a:chOff x="0" y="0"/>
          <a:chExt cx="0" cy="0"/>
        </a:xfrm>
      </p:grpSpPr>
      <p:sp>
        <p:nvSpPr>
          <p:cNvPr id="651" name="Google Shape;651;p105"/>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46</a:t>
            </a:r>
            <a:endParaRPr b="1" sz="2600"/>
          </a:p>
          <a:p>
            <a:pPr indent="0" lvl="0" marL="0" rtl="0" algn="l">
              <a:spcBef>
                <a:spcPts val="0"/>
              </a:spcBef>
              <a:spcAft>
                <a:spcPts val="0"/>
              </a:spcAft>
              <a:buNone/>
            </a:pPr>
            <a:r>
              <a:t/>
            </a:r>
            <a:endParaRPr b="1" sz="2400"/>
          </a:p>
        </p:txBody>
      </p:sp>
      <p:sp>
        <p:nvSpPr>
          <p:cNvPr id="652" name="Google Shape;652;p105"/>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The flower of the grass (1 point)</a:t>
            </a:r>
            <a:endParaRPr sz="2400">
              <a:solidFill>
                <a:schemeClr val="dk1"/>
              </a:solidFill>
            </a:endParaRPr>
          </a:p>
        </p:txBody>
      </p:sp>
      <p:pic>
        <p:nvPicPr>
          <p:cNvPr id="653" name="Google Shape;653;p105"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7" name="Shape 657"/>
        <p:cNvGrpSpPr/>
        <p:nvPr/>
      </p:nvGrpSpPr>
      <p:grpSpPr>
        <a:xfrm>
          <a:off x="0" y="0"/>
          <a:ext cx="0" cy="0"/>
          <a:chOff x="0" y="0"/>
          <a:chExt cx="0" cy="0"/>
        </a:xfrm>
      </p:grpSpPr>
      <p:sp>
        <p:nvSpPr>
          <p:cNvPr id="658" name="Google Shape;658;p106"/>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47</a:t>
            </a:r>
            <a:endParaRPr b="1" sz="2600"/>
          </a:p>
          <a:p>
            <a:pPr indent="0" lvl="0" marL="0" rtl="0" algn="l">
              <a:spcBef>
                <a:spcPts val="0"/>
              </a:spcBef>
              <a:spcAft>
                <a:spcPts val="0"/>
              </a:spcAft>
              <a:buNone/>
            </a:pPr>
            <a:r>
              <a:rPr b="1" lang="en-GB" sz="2400"/>
              <a:t>According to 1 Peter 4:16, what should a Christian not be ashamed of?</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659" name="Google Shape;659;p106"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3" name="Shape 663"/>
        <p:cNvGrpSpPr/>
        <p:nvPr/>
      </p:nvGrpSpPr>
      <p:grpSpPr>
        <a:xfrm>
          <a:off x="0" y="0"/>
          <a:ext cx="0" cy="0"/>
          <a:chOff x="0" y="0"/>
          <a:chExt cx="0" cy="0"/>
        </a:xfrm>
      </p:grpSpPr>
      <p:sp>
        <p:nvSpPr>
          <p:cNvPr id="664" name="Google Shape;664;p107"/>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47</a:t>
            </a:r>
            <a:endParaRPr b="1" sz="2600"/>
          </a:p>
          <a:p>
            <a:pPr indent="0" lvl="0" marL="0" rtl="0" algn="l">
              <a:spcBef>
                <a:spcPts val="0"/>
              </a:spcBef>
              <a:spcAft>
                <a:spcPts val="0"/>
              </a:spcAft>
              <a:buNone/>
            </a:pPr>
            <a:r>
              <a:t/>
            </a:r>
            <a:endParaRPr b="1" sz="2400"/>
          </a:p>
        </p:txBody>
      </p:sp>
      <p:sp>
        <p:nvSpPr>
          <p:cNvPr id="665" name="Google Shape;665;p107"/>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Suffering as a Christian (1 point)</a:t>
            </a:r>
            <a:endParaRPr sz="2400">
              <a:solidFill>
                <a:schemeClr val="dk1"/>
              </a:solidFill>
            </a:endParaRPr>
          </a:p>
        </p:txBody>
      </p:sp>
      <p:pic>
        <p:nvPicPr>
          <p:cNvPr id="666" name="Google Shape;666;p107"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0" name="Shape 670"/>
        <p:cNvGrpSpPr/>
        <p:nvPr/>
      </p:nvGrpSpPr>
      <p:grpSpPr>
        <a:xfrm>
          <a:off x="0" y="0"/>
          <a:ext cx="0" cy="0"/>
          <a:chOff x="0" y="0"/>
          <a:chExt cx="0" cy="0"/>
        </a:xfrm>
      </p:grpSpPr>
      <p:sp>
        <p:nvSpPr>
          <p:cNvPr id="671" name="Google Shape;671;p108"/>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48</a:t>
            </a:r>
            <a:endParaRPr b="1" sz="2600"/>
          </a:p>
          <a:p>
            <a:pPr indent="0" lvl="0" marL="0" rtl="0" algn="l">
              <a:spcBef>
                <a:spcPts val="0"/>
              </a:spcBef>
              <a:spcAft>
                <a:spcPts val="0"/>
              </a:spcAft>
              <a:buNone/>
            </a:pPr>
            <a:r>
              <a:rPr b="1" lang="en-GB" sz="2400"/>
              <a:t>Who did the king give his signet ring to in Esther 8:2?</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672" name="Google Shape;672;p108"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6" name="Shape 676"/>
        <p:cNvGrpSpPr/>
        <p:nvPr/>
      </p:nvGrpSpPr>
      <p:grpSpPr>
        <a:xfrm>
          <a:off x="0" y="0"/>
          <a:ext cx="0" cy="0"/>
          <a:chOff x="0" y="0"/>
          <a:chExt cx="0" cy="0"/>
        </a:xfrm>
      </p:grpSpPr>
      <p:sp>
        <p:nvSpPr>
          <p:cNvPr id="677" name="Google Shape;677;p109"/>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48</a:t>
            </a:r>
            <a:endParaRPr b="1" sz="2600"/>
          </a:p>
          <a:p>
            <a:pPr indent="0" lvl="0" marL="0" rtl="0" algn="l">
              <a:spcBef>
                <a:spcPts val="0"/>
              </a:spcBef>
              <a:spcAft>
                <a:spcPts val="0"/>
              </a:spcAft>
              <a:buNone/>
            </a:pPr>
            <a:r>
              <a:t/>
            </a:r>
            <a:endParaRPr b="1" sz="2400"/>
          </a:p>
        </p:txBody>
      </p:sp>
      <p:sp>
        <p:nvSpPr>
          <p:cNvPr id="678" name="Google Shape;678;p109"/>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Mordecai (1 point)</a:t>
            </a:r>
            <a:endParaRPr sz="2400">
              <a:solidFill>
                <a:schemeClr val="dk1"/>
              </a:solidFill>
            </a:endParaRPr>
          </a:p>
        </p:txBody>
      </p:sp>
      <p:pic>
        <p:nvPicPr>
          <p:cNvPr id="679" name="Google Shape;679;p109"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3" name="Shape 683"/>
        <p:cNvGrpSpPr/>
        <p:nvPr/>
      </p:nvGrpSpPr>
      <p:grpSpPr>
        <a:xfrm>
          <a:off x="0" y="0"/>
          <a:ext cx="0" cy="0"/>
          <a:chOff x="0" y="0"/>
          <a:chExt cx="0" cy="0"/>
        </a:xfrm>
      </p:grpSpPr>
      <p:sp>
        <p:nvSpPr>
          <p:cNvPr id="684" name="Google Shape;684;p110"/>
          <p:cNvSpPr txBox="1"/>
          <p:nvPr>
            <p:ph type="title"/>
          </p:nvPr>
        </p:nvSpPr>
        <p:spPr>
          <a:xfrm>
            <a:off x="118825" y="128500"/>
            <a:ext cx="8301600" cy="1023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2600"/>
              <a:t>QUESTION 49</a:t>
            </a:r>
            <a:endParaRPr b="1" sz="2600"/>
          </a:p>
          <a:p>
            <a:pPr indent="0" lvl="0" marL="0" rtl="0" algn="l">
              <a:spcBef>
                <a:spcPts val="0"/>
              </a:spcBef>
              <a:spcAft>
                <a:spcPts val="0"/>
              </a:spcAft>
              <a:buNone/>
            </a:pPr>
            <a:r>
              <a:rPr b="1" lang="en-GB" sz="2400"/>
              <a:t>In how many scripts and languages was the letter of the king written in (Esther 1:22)?</a:t>
            </a:r>
            <a:endParaRPr b="1" sz="2400"/>
          </a:p>
          <a:p>
            <a:pPr indent="0" lvl="0" marL="0" rtl="0" algn="l">
              <a:spcBef>
                <a:spcPts val="0"/>
              </a:spcBef>
              <a:spcAft>
                <a:spcPts val="0"/>
              </a:spcAft>
              <a:buNone/>
            </a:pPr>
            <a:r>
              <a:t/>
            </a:r>
            <a:endParaRPr b="1" sz="2400"/>
          </a:p>
          <a:p>
            <a:pPr indent="0" lvl="0" marL="0" rtl="0" algn="l">
              <a:spcBef>
                <a:spcPts val="0"/>
              </a:spcBef>
              <a:spcAft>
                <a:spcPts val="0"/>
              </a:spcAft>
              <a:buNone/>
            </a:pPr>
            <a:r>
              <a:rPr b="1" lang="en-GB" sz="2400"/>
              <a:t>1 point</a:t>
            </a:r>
            <a:endParaRPr b="1" sz="2400"/>
          </a:p>
        </p:txBody>
      </p:sp>
      <p:pic>
        <p:nvPicPr>
          <p:cNvPr id="685" name="Google Shape;685;p110"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9" name="Shape 689"/>
        <p:cNvGrpSpPr/>
        <p:nvPr/>
      </p:nvGrpSpPr>
      <p:grpSpPr>
        <a:xfrm>
          <a:off x="0" y="0"/>
          <a:ext cx="0" cy="0"/>
          <a:chOff x="0" y="0"/>
          <a:chExt cx="0" cy="0"/>
        </a:xfrm>
      </p:grpSpPr>
      <p:sp>
        <p:nvSpPr>
          <p:cNvPr id="690" name="Google Shape;690;p111"/>
          <p:cNvSpPr txBox="1"/>
          <p:nvPr>
            <p:ph type="title"/>
          </p:nvPr>
        </p:nvSpPr>
        <p:spPr>
          <a:xfrm>
            <a:off x="118825" y="128500"/>
            <a:ext cx="8301600" cy="1023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2600"/>
              <a:t>QUESTION 49</a:t>
            </a:r>
            <a:endParaRPr b="1" sz="2600"/>
          </a:p>
          <a:p>
            <a:pPr indent="0" lvl="0" marL="0" rtl="0" algn="l">
              <a:spcBef>
                <a:spcPts val="0"/>
              </a:spcBef>
              <a:spcAft>
                <a:spcPts val="0"/>
              </a:spcAft>
              <a:buNone/>
            </a:pPr>
            <a:r>
              <a:t/>
            </a:r>
            <a:endParaRPr b="1" sz="2400"/>
          </a:p>
        </p:txBody>
      </p:sp>
      <p:sp>
        <p:nvSpPr>
          <p:cNvPr id="691" name="Google Shape;691;p111"/>
          <p:cNvSpPr txBox="1"/>
          <p:nvPr>
            <p:ph idx="1" type="body"/>
          </p:nvPr>
        </p:nvSpPr>
        <p:spPr>
          <a:xfrm>
            <a:off x="118825" y="115240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0"/>
              </a:spcAft>
              <a:buNone/>
            </a:pPr>
            <a:r>
              <a:t/>
            </a:r>
            <a:endParaRPr sz="2600">
              <a:solidFill>
                <a:schemeClr val="dk1"/>
              </a:solidFill>
            </a:endParaRPr>
          </a:p>
          <a:p>
            <a:pPr indent="0" lvl="0" marL="0" rtl="0" algn="l">
              <a:spcBef>
                <a:spcPts val="1200"/>
              </a:spcBef>
              <a:spcAft>
                <a:spcPts val="1200"/>
              </a:spcAft>
              <a:buNone/>
            </a:pPr>
            <a:r>
              <a:rPr b="1" lang="en-GB" sz="2600">
                <a:solidFill>
                  <a:schemeClr val="dk1"/>
                </a:solidFill>
              </a:rPr>
              <a:t>ANSWER:</a:t>
            </a:r>
            <a:r>
              <a:rPr lang="en-GB" sz="2600">
                <a:solidFill>
                  <a:schemeClr val="dk1"/>
                </a:solidFill>
              </a:rPr>
              <a:t> </a:t>
            </a:r>
            <a:r>
              <a:rPr lang="en-GB" sz="2600">
                <a:solidFill>
                  <a:schemeClr val="dk1"/>
                </a:solidFill>
              </a:rPr>
              <a:t>To each province in its own script, and to every people in their own language (1 point)</a:t>
            </a:r>
            <a:endParaRPr sz="2400">
              <a:solidFill>
                <a:schemeClr val="dk1"/>
              </a:solidFill>
            </a:endParaRPr>
          </a:p>
        </p:txBody>
      </p:sp>
      <p:pic>
        <p:nvPicPr>
          <p:cNvPr id="692" name="Google Shape;692;p111" title="SDA LOGO.png"/>
          <p:cNvPicPr preferRelativeResize="0"/>
          <p:nvPr/>
        </p:nvPicPr>
        <p:blipFill>
          <a:blip r:embed="rId3">
            <a:alphaModFix/>
          </a:blip>
          <a:stretch>
            <a:fillRect/>
          </a:stretch>
        </p:blipFill>
        <p:spPr>
          <a:xfrm>
            <a:off x="8420575" y="0"/>
            <a:ext cx="693100" cy="62344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