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7.xml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6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68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8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77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73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8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69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80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74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75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70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72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64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5.xml"/>
  <Override ContentType="application/vnd.openxmlformats-officedocument.presentationml.notesSlide+xml" PartName="/ppt/notesSlides/notesSlide78.xml"/>
  <Override ContentType="application/vnd.openxmlformats-officedocument.presentationml.notesSlide+xml" PartName="/ppt/notesSlides/notesSlide79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71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66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78.xml"/>
  <Override ContentType="application/vnd.openxmlformats-officedocument.presentationml.slide+xml" PartName="/ppt/slides/slide35.xml"/>
  <Override ContentType="application/vnd.openxmlformats-officedocument.presentationml.slide+xml" PartName="/ppt/slides/slide60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69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77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6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71.xml"/>
  <Override ContentType="application/vnd.openxmlformats-officedocument.presentationml.slide+xml" PartName="/ppt/slides/slide41.xml"/>
  <Override ContentType="application/vnd.openxmlformats-officedocument.presentationml.slide+xml" PartName="/ppt/slides/slide67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66.xml"/>
  <Override ContentType="application/vnd.openxmlformats-officedocument.presentationml.slide+xml" PartName="/ppt/slides/slide79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7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7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82.xml"/>
  <Override ContentType="application/vnd.openxmlformats-officedocument.presentationml.slide+xml" PartName="/ppt/slides/slide39.xml"/>
  <Override ContentType="application/vnd.openxmlformats-officedocument.presentationml.slide+xml" PartName="/ppt/slides/slide65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7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64.xml"/>
  <Override ContentType="application/vnd.openxmlformats-officedocument.presentationml.slide+xml" PartName="/ppt/slides/slide81.xml"/>
  <Override ContentType="application/vnd.openxmlformats-officedocument.presentationml.slide+xml" PartName="/ppt/slides/slide8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59.xml"/>
  <Override ContentType="application/vnd.openxmlformats-officedocument.presentationml.slide+xml" PartName="/ppt/slides/slide32.xml"/>
  <Override ContentType="application/vnd.openxmlformats-officedocument.presentationml.slide+xml" PartName="/ppt/slides/slide62.xml"/>
  <Override ContentType="application/vnd.openxmlformats-officedocument.presentationml.slide+xml" PartName="/ppt/slides/slide75.xml"/>
  <Override ContentType="application/vnd.openxmlformats-officedocument.presentationml.slide+xml" PartName="/ppt/slides/slide76.xml"/>
  <Override ContentType="application/vnd.openxmlformats-officedocument.presentationml.slide+xml" PartName="/ppt/slides/slide1.xml"/>
  <Override ContentType="application/vnd.openxmlformats-officedocument.presentationml.slide+xml" PartName="/ppt/slides/slide58.xml"/>
  <Override ContentType="application/vnd.openxmlformats-officedocument.presentationml.slide+xml" PartName="/ppt/slides/slide63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80.xml"/>
  <Override ContentType="application/vnd.openxmlformats-officedocument.presentationml.slide+xml" PartName="/ppt/slides/slide15.xml"/>
  <Override ContentType="application/vnd.openxmlformats-officedocument.presentationml.slide+xml" PartName="/ppt/slides/slide61.xml"/>
  <Override ContentType="application/vnd.openxmlformats-officedocument.presentationml.slide+xml" PartName="/ppt/slides/slide31.xml"/>
  <Override ContentType="application/vnd.openxmlformats-officedocument.presentationml.slide+xml" PartName="/ppt/slides/slide74.xml"/>
  <Override ContentType="application/vnd.openxmlformats-officedocument.presentationml.slide+xml" PartName="/ppt/slides/slide27.xml"/>
  <Override ContentType="application/vnd.openxmlformats-officedocument.presentationml.slide+xml" PartName="/ppt/slides/slide5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  <p:sldId id="320" r:id="rId70"/>
    <p:sldId id="321" r:id="rId71"/>
    <p:sldId id="322" r:id="rId72"/>
    <p:sldId id="323" r:id="rId73"/>
    <p:sldId id="324" r:id="rId74"/>
    <p:sldId id="325" r:id="rId75"/>
    <p:sldId id="326" r:id="rId76"/>
    <p:sldId id="327" r:id="rId77"/>
    <p:sldId id="328" r:id="rId78"/>
    <p:sldId id="329" r:id="rId79"/>
    <p:sldId id="330" r:id="rId80"/>
    <p:sldId id="331" r:id="rId81"/>
    <p:sldId id="332" r:id="rId82"/>
    <p:sldId id="333" r:id="rId83"/>
    <p:sldId id="334" r:id="rId84"/>
    <p:sldId id="335" r:id="rId85"/>
    <p:sldId id="336" r:id="rId86"/>
    <p:sldId id="337" r:id="rId8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84" Type="http://schemas.openxmlformats.org/officeDocument/2006/relationships/slide" Target="slides/slide79.xml"/><Relationship Id="rId83" Type="http://schemas.openxmlformats.org/officeDocument/2006/relationships/slide" Target="slides/slide78.xml"/><Relationship Id="rId42" Type="http://schemas.openxmlformats.org/officeDocument/2006/relationships/slide" Target="slides/slide37.xml"/><Relationship Id="rId86" Type="http://schemas.openxmlformats.org/officeDocument/2006/relationships/slide" Target="slides/slide81.xml"/><Relationship Id="rId41" Type="http://schemas.openxmlformats.org/officeDocument/2006/relationships/slide" Target="slides/slide36.xml"/><Relationship Id="rId85" Type="http://schemas.openxmlformats.org/officeDocument/2006/relationships/slide" Target="slides/slide80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87" Type="http://schemas.openxmlformats.org/officeDocument/2006/relationships/slide" Target="slides/slide82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80" Type="http://schemas.openxmlformats.org/officeDocument/2006/relationships/slide" Target="slides/slide75.xml"/><Relationship Id="rId82" Type="http://schemas.openxmlformats.org/officeDocument/2006/relationships/slide" Target="slides/slide77.xml"/><Relationship Id="rId81" Type="http://schemas.openxmlformats.org/officeDocument/2006/relationships/slide" Target="slides/slide7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73" Type="http://schemas.openxmlformats.org/officeDocument/2006/relationships/slide" Target="slides/slide68.xml"/><Relationship Id="rId72" Type="http://schemas.openxmlformats.org/officeDocument/2006/relationships/slide" Target="slides/slide67.xml"/><Relationship Id="rId31" Type="http://schemas.openxmlformats.org/officeDocument/2006/relationships/slide" Target="slides/slide26.xml"/><Relationship Id="rId75" Type="http://schemas.openxmlformats.org/officeDocument/2006/relationships/slide" Target="slides/slide70.xml"/><Relationship Id="rId30" Type="http://schemas.openxmlformats.org/officeDocument/2006/relationships/slide" Target="slides/slide25.xml"/><Relationship Id="rId74" Type="http://schemas.openxmlformats.org/officeDocument/2006/relationships/slide" Target="slides/slide69.xml"/><Relationship Id="rId33" Type="http://schemas.openxmlformats.org/officeDocument/2006/relationships/slide" Target="slides/slide28.xml"/><Relationship Id="rId77" Type="http://schemas.openxmlformats.org/officeDocument/2006/relationships/slide" Target="slides/slide72.xml"/><Relationship Id="rId32" Type="http://schemas.openxmlformats.org/officeDocument/2006/relationships/slide" Target="slides/slide27.xml"/><Relationship Id="rId76" Type="http://schemas.openxmlformats.org/officeDocument/2006/relationships/slide" Target="slides/slide71.xml"/><Relationship Id="rId35" Type="http://schemas.openxmlformats.org/officeDocument/2006/relationships/slide" Target="slides/slide30.xml"/><Relationship Id="rId79" Type="http://schemas.openxmlformats.org/officeDocument/2006/relationships/slide" Target="slides/slide74.xml"/><Relationship Id="rId34" Type="http://schemas.openxmlformats.org/officeDocument/2006/relationships/slide" Target="slides/slide29.xml"/><Relationship Id="rId78" Type="http://schemas.openxmlformats.org/officeDocument/2006/relationships/slide" Target="slides/slide73.xml"/><Relationship Id="rId71" Type="http://schemas.openxmlformats.org/officeDocument/2006/relationships/slide" Target="slides/slide66.xml"/><Relationship Id="rId70" Type="http://schemas.openxmlformats.org/officeDocument/2006/relationships/slide" Target="slides/slide65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62" Type="http://schemas.openxmlformats.org/officeDocument/2006/relationships/slide" Target="slides/slide57.xml"/><Relationship Id="rId61" Type="http://schemas.openxmlformats.org/officeDocument/2006/relationships/slide" Target="slides/slide56.xml"/><Relationship Id="rId20" Type="http://schemas.openxmlformats.org/officeDocument/2006/relationships/slide" Target="slides/slide15.xml"/><Relationship Id="rId64" Type="http://schemas.openxmlformats.org/officeDocument/2006/relationships/slide" Target="slides/slide59.xml"/><Relationship Id="rId63" Type="http://schemas.openxmlformats.org/officeDocument/2006/relationships/slide" Target="slides/slide58.xml"/><Relationship Id="rId22" Type="http://schemas.openxmlformats.org/officeDocument/2006/relationships/slide" Target="slides/slide17.xml"/><Relationship Id="rId66" Type="http://schemas.openxmlformats.org/officeDocument/2006/relationships/slide" Target="slides/slide61.xml"/><Relationship Id="rId21" Type="http://schemas.openxmlformats.org/officeDocument/2006/relationships/slide" Target="slides/slide16.xml"/><Relationship Id="rId65" Type="http://schemas.openxmlformats.org/officeDocument/2006/relationships/slide" Target="slides/slide60.xml"/><Relationship Id="rId24" Type="http://schemas.openxmlformats.org/officeDocument/2006/relationships/slide" Target="slides/slide19.xml"/><Relationship Id="rId68" Type="http://schemas.openxmlformats.org/officeDocument/2006/relationships/slide" Target="slides/slide63.xml"/><Relationship Id="rId23" Type="http://schemas.openxmlformats.org/officeDocument/2006/relationships/slide" Target="slides/slide18.xml"/><Relationship Id="rId67" Type="http://schemas.openxmlformats.org/officeDocument/2006/relationships/slide" Target="slides/slide62.xml"/><Relationship Id="rId60" Type="http://schemas.openxmlformats.org/officeDocument/2006/relationships/slide" Target="slides/slide55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69" Type="http://schemas.openxmlformats.org/officeDocument/2006/relationships/slide" Target="slides/slide64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53" Type="http://schemas.openxmlformats.org/officeDocument/2006/relationships/slide" Target="slides/slide48.xml"/><Relationship Id="rId52" Type="http://schemas.openxmlformats.org/officeDocument/2006/relationships/slide" Target="slides/slide47.xml"/><Relationship Id="rId11" Type="http://schemas.openxmlformats.org/officeDocument/2006/relationships/slide" Target="slides/slide6.xml"/><Relationship Id="rId55" Type="http://schemas.openxmlformats.org/officeDocument/2006/relationships/slide" Target="slides/slide50.xml"/><Relationship Id="rId10" Type="http://schemas.openxmlformats.org/officeDocument/2006/relationships/slide" Target="slides/slide5.xml"/><Relationship Id="rId54" Type="http://schemas.openxmlformats.org/officeDocument/2006/relationships/slide" Target="slides/slide49.xml"/><Relationship Id="rId13" Type="http://schemas.openxmlformats.org/officeDocument/2006/relationships/slide" Target="slides/slide8.xml"/><Relationship Id="rId57" Type="http://schemas.openxmlformats.org/officeDocument/2006/relationships/slide" Target="slides/slide52.xml"/><Relationship Id="rId12" Type="http://schemas.openxmlformats.org/officeDocument/2006/relationships/slide" Target="slides/slide7.xml"/><Relationship Id="rId56" Type="http://schemas.openxmlformats.org/officeDocument/2006/relationships/slide" Target="slides/slide51.xml"/><Relationship Id="rId15" Type="http://schemas.openxmlformats.org/officeDocument/2006/relationships/slide" Target="slides/slide10.xml"/><Relationship Id="rId59" Type="http://schemas.openxmlformats.org/officeDocument/2006/relationships/slide" Target="slides/slide54.xml"/><Relationship Id="rId14" Type="http://schemas.openxmlformats.org/officeDocument/2006/relationships/slide" Target="slides/slide9.xml"/><Relationship Id="rId58" Type="http://schemas.openxmlformats.org/officeDocument/2006/relationships/slide" Target="slides/slide5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e8eafe6710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e8eafe6710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e8eafe6710_0_2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e8eafe6710_0_2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e8eafe6710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e8eafe6710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e8eafe6710_0_2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e8eafe6710_0_2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e8eafe6710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e8eafe6710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e8eafe6710_0_2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e8eafe6710_0_2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e8eafe6710_0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e8eafe6710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e8eafe6710_0_2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3e8eafe6710_0_2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e8eafe6710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e8eafe6710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e8eafe6710_0_2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e8eafe6710_0_2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e8eafe671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e8eafe671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e8eafe6710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3e8eafe6710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e8eafe6710_0_2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3e8eafe6710_0_2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e8eafe6710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3e8eafe6710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e8eafe6710_0_2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3e8eafe6710_0_2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e8eafe6710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3e8eafe6710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e8eafe6710_0_2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e8eafe6710_0_2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3e8eafe6710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3e8eafe6710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e8eafe6710_0_2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3e8eafe6710_0_2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3e8eafe6710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3e8eafe6710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e8eafe6710_0_2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3e8eafe6710_0_2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e8eafe6710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e8eafe6710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3e8eafe6710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3e8eafe6710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3e8eafe6710_0_2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3e8eafe6710_0_2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3e8eafe6710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3e8eafe6710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3e8eafe6710_0_3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3e8eafe6710_0_3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3e8eafe6710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3e8eafe6710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3e8eafe6710_0_3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3e8eafe6710_0_3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3e8eafe6710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" name="Google Shape;262;g3e8eafe6710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3e8eafe6710_0_3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3e8eafe6710_0_3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3e8eafe6710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" name="Google Shape;274;g3e8eafe6710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3e8eafe6710_0_3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0" name="Google Shape;280;g3e8eafe6710_0_3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e8eafe6710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e8eafe6710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3e8eafe6710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3e8eafe6710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3e8eafe6710_0_3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3e8eafe6710_0_3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3e8eafe6710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3e8eafe6710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3e8eafe6710_0_3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4" name="Google Shape;304;g3e8eafe6710_0_3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3e8eafe6710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0" name="Google Shape;310;g3e8eafe6710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3e8eafe6710_0_3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" name="Google Shape;316;g3e8eafe6710_0_3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g3e8eafe6710_0_1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" name="Google Shape;322;g3e8eafe6710_0_1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3e8eafe6710_0_3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8" name="Google Shape;328;g3e8eafe6710_0_3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3e8eafe6710_0_1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Google Shape;334;g3e8eafe6710_0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3e8eafe6710_0_3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g3e8eafe6710_0_3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e8eafe6710_0_2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e8eafe6710_0_2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g3e8eafe6710_0_1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6" name="Google Shape;346;g3e8eafe6710_0_1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g3e8eafe6710_0_3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2" name="Google Shape;352;g3e8eafe6710_0_3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g3e8eafe6710_0_1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8" name="Google Shape;358;g3e8eafe6710_0_1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g3e8eafe6710_0_3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4" name="Google Shape;364;g3e8eafe6710_0_3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3e8eafe6710_0_1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0" name="Google Shape;370;g3e8eafe6710_0_1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g3e8eafe6710_0_3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6" name="Google Shape;376;g3e8eafe6710_0_3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g3e8eafe6710_0_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2" name="Google Shape;382;g3e8eafe6710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g3e8eafe6710_0_3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8" name="Google Shape;388;g3e8eafe6710_0_3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g3e8eafe6710_0_1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4" name="Google Shape;394;g3e8eafe6710_0_1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g3e8eafe6710_0_3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0" name="Google Shape;400;g3e8eafe6710_0_3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e8eafe6710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e8eafe6710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g3e8eafe6710_0_1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6" name="Google Shape;406;g3e8eafe6710_0_1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g3e8eafe6710_0_4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2" name="Google Shape;412;g3e8eafe6710_0_4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g3e8eafe6710_0_1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8" name="Google Shape;418;g3e8eafe6710_0_1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g3e8eafe6710_0_4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4" name="Google Shape;424;g3e8eafe6710_0_4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g3e8eafe6710_0_1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Google Shape;430;g3e8eafe6710_0_1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g3e8eafe6710_0_4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6" name="Google Shape;436;g3e8eafe6710_0_4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0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g3e8eafe6710_0_1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2" name="Google Shape;442;g3e8eafe6710_0_1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g3e8eafe6710_0_4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8" name="Google Shape;448;g3e8eafe6710_0_4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g3e8eafe6710_0_1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4" name="Google Shape;454;g3e8eafe6710_0_1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g3e8eafe6710_0_4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0" name="Google Shape;460;g3e8eafe6710_0_4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e8eafe6710_0_2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e8eafe6710_0_2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4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g3e8eafe6710_0_1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6" name="Google Shape;466;g3e8eafe6710_0_1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0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g3e8eafe6710_0_4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2" name="Google Shape;472;g3e8eafe6710_0_4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g3e8eafe6710_0_1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8" name="Google Shape;478;g3e8eafe6710_0_1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g3e8eafe6710_0_4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4" name="Google Shape;484;g3e8eafe6710_0_4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g3e8eafe6710_0_4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0" name="Google Shape;490;g3e8eafe6710_0_4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4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g3e8eafe6710_0_4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6" name="Google Shape;496;g3e8eafe6710_0_4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0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g3e8eafe6710_0_1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2" name="Google Shape;502;g3e8eafe6710_0_1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6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g3e8eafe6710_0_4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8" name="Google Shape;508;g3e8eafe6710_0_4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2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g3e8eafe6710_0_1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4" name="Google Shape;514;g3e8eafe6710_0_1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8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g3e8eafe6710_0_4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0" name="Google Shape;520;g3e8eafe6710_0_4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e8eafe6710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e8eafe6710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g3e8eafe6710_0_1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6" name="Google Shape;526;g3e8eafe6710_0_1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0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g3e8eafe6710_0_4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2" name="Google Shape;532;g3e8eafe6710_0_4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6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3e8eafe6710_0_4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3e8eafe6710_0_4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e8eafe6710_0_2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e8eafe6710_0_2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2.xml"/></Relationships>
</file>

<file path=ppt/slides/_rels/slide6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3.xml"/></Relationships>
</file>

<file path=ppt/slides/_rels/slide6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4.xml"/></Relationships>
</file>

<file path=ppt/slides/_rels/slide6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5.xml"/></Relationships>
</file>

<file path=ppt/slides/_rels/slide6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6.xml"/></Relationships>
</file>

<file path=ppt/slides/_rels/slide6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7.xml"/></Relationships>
</file>

<file path=ppt/slides/_rels/slide6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8.xml"/></Relationships>
</file>

<file path=ppt/slides/_rels/slide6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9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7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0.xml"/></Relationships>
</file>

<file path=ppt/slides/_rels/slide7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1.xml"/></Relationships>
</file>

<file path=ppt/slides/_rels/slide7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2.xml"/></Relationships>
</file>

<file path=ppt/slides/_rels/slide7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3.xml"/></Relationships>
</file>

<file path=ppt/slides/_rels/slide7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4.xml"/></Relationships>
</file>

<file path=ppt/slides/_rels/slide7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5.xml"/></Relationships>
</file>

<file path=ppt/slides/_rels/slide7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6.xml"/></Relationships>
</file>

<file path=ppt/slides/_rels/slide7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7.xml"/></Relationships>
</file>

<file path=ppt/slides/_rels/slide7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8.xml"/></Relationships>
</file>

<file path=ppt/slides/_rels/slide7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9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8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0.xml"/></Relationships>
</file>

<file path=ppt/slides/_rels/slide8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1.xml"/></Relationships>
</file>

<file path=ppt/slides/_rels/slide8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2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More Bible Bowl Questions!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June 6, 2026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1 Peter 4:9, how are believers to be hospitable to one another?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1 Peter 4:9, how are believers to be hospitable to one another?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Without grumbling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Philemon 10, who did Paul call "my son" whom he had begotten while in his chains?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Philemon 10, who did Paul call "my son" whom he had begotten while in his chains?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Onesimus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Esther 9:22, what annual celebration was established for the Jews?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Esther 9:22, what annual celebration was established for the Jews?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The days of Purim.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Esther 8:2, to whom did Esther appoint the house of Haman?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Esther 8:2, to whom did Esther appoint the house of Haman?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Mordecai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Jonah 3:5, what did the people of Nineveh proclaim?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Jonah 3:5, what did the people of Nineveh proclaim?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A fast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Esther 1:12, what did Queen Vashti refuse to do?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Esther 8:8, with what was the king's decree sealed?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Esther 8:8, with what was the king's decree sealed?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The king's signet ring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Jonah 3:3, how large was Nineveh?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Jonah 3:3, how large was Nineveh?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3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An exceedingly great city, a three-day journey in extent.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Jonah 2:1, where did Jonah pray to the Lord?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3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Jonah 2:1, where did Jonah pray to the Lord?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3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From the fish's belly.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Esther 4:16, how long did Esther ask the Jews to fast for her?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3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Esther 4:16, how long did Esther ask the Jews to fast for her?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3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Three days, night and day.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1 Peter 1:16, complete the quotation: "Be holy, for I am ______."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4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4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1 Peter 1:16, complete the quotation: "Be holy, for I am ______."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4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Holy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Esther 1:12, what did Queen Vashti refuse to do?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2563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Come at the king's command brought by his eunuchs.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4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1 Peter 5:7, what are believers to cast upon the Lord?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4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4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1 Peter 5:7, what are believers to cast upon the Lord?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4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All your care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4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1 Peter 4:8, what shall believers have fervent among themselves?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4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4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1 Peter 4:8, what shall believers have fervent among themselves?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4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Love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1 Peter 3:4, what kind of spirit is precious in the sight of God?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4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4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1 Peter 3:4, what kind of spirit is precious in the sight of God?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4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A gentle and quiet spirit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4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Esther 9:1, on what day did the enemies of the Jews hope to overpower them?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4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Esther 9:1, on what day did the enemies of the Jews hope to overpower them?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4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The thirteenth day of the twelfth month (Adar).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5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Esther 6:11, who led Mordecai on horseback through the city square?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5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5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Esther 6:11, who led Mordecai on horseback through the city square?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5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Haman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Esther 10:3, what position did Mordecai hold under King Ahasuerus?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5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Esther 4:1, what did Mordecai put on when he learned all that had happened?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" name="Google Shape;289;p5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5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Esther 4:1, what did Mordecai put on when he learned all that had happened?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5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Sackcloth and ashes.</a:t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5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Esther 7:3, for what did Esther petition the king?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5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5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Esther 7:3, for what did Esther petition the king?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5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Her life and the lives of her people.</a:t>
            </a:r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5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1 Peter 2:17, whom are believers commanded to honor?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5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5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1 Peter 2:17, whom are believers commanded to honor?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p5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The king</a:t>
            </a:r>
            <a:endParaRPr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5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Complete Jonah 2:9: "Salvation is of the ______."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5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5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Complete Jonah 2:9: "Salvation is of the ______."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5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Lord</a:t>
            </a:r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6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Jonah 1:15, what happened to the sea after Jonah was thrown overboard?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6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6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Jonah 1:15, what happened to the sea after Jonah was thrown overboard?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6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The sea ceased from its raging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Esther 10:3, what position did Mordecai hold under King Ahasuerus?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Second to King Ahasuerus</a:t>
            </a:r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6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Philemon 2, what church was this letter addressed to?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6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6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Philemon 2, what church was this letter addressed to?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" name="Google Shape;355;p6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The church in your house (Philemon’s house)</a:t>
            </a:r>
            <a:endParaRPr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6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1 Peter 5:8, whom does the devil seek to devour like a roaring lion?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1" name="Google Shape;361;p6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6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1 Peter 5:8, whom does the devil seek to devour like a roaring lion?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" name="Google Shape;367;p6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Anyone he may devour</a:t>
            </a:r>
            <a:endParaRPr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6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Jonah 4:11, how many persons in Nineveh could not discern between their right hand and their left?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6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6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Jonah 4:11, how many persons in Nineveh could not discern between their right hand and their left?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p6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More than one hundred and twenty thousand persons</a:t>
            </a:r>
            <a:endParaRPr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6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Esther 5:1, where was the king sitting when Esther stood in the inner court?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" name="Google Shape;385;p6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6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Esther 5:1, where was the king sitting when Esther stood in the inner court?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1" name="Google Shape;391;p6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On his royal throne in the royal house</a:t>
            </a:r>
            <a:endParaRPr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7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1 Peter 3:15, what are believers always to be ready to give?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" name="Google Shape;397;p7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7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1 Peter 3:15, what are believers always to be ready to give?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" name="Google Shape;403;p7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A defense to everyone who asks a reason for the hope that is in them.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Esther 5:14, what did Zeresh and Haman's friends suggest Haman make for Mordecai?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7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Jonah 4:6, what did the Lord God prepare to provide shade for Jonah?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9" name="Google Shape;409;p7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3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p7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Jonah 4:6, what did the Lord God prepare to provide shade for Jonah?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5" name="Google Shape;415;p7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A plant</a:t>
            </a:r>
            <a:endParaRPr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7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Esther 2:17, what did the king place on Esther's head?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1" name="Google Shape;421;p7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7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Esther 2:17, what did the king place on Esther's head?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7" name="Google Shape;427;p7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The royal crown</a:t>
            </a:r>
            <a:endParaRPr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7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Jonah 1:2, to what city was Jonah commanded to go?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3" name="Google Shape;433;p7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7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Jonah 1:2, to what city was Jonah commanded to go?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9" name="Google Shape;439;p7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Nineveh</a:t>
            </a:r>
            <a:endParaRPr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7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1 Peter 1:7, what is faith tested by compared to?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5" name="Google Shape;445;p7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7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1 Peter 1:7, what is faith tested by compared to?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1" name="Google Shape;451;p7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Gold that perishes, though it is tested by fire</a:t>
            </a:r>
            <a:endParaRPr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8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Esther 3:13, on what day were the Jews to be destroyed, killed, and annihilated?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7" name="Google Shape;457;p8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8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Esther 3:13, on what day were the Jews to be destroyed, killed, and annihilated?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3" name="Google Shape;463;p8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The thirteenth day of the twelfth month, which is the month of Adar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Esther 5:14, what did Zeresh and Haman's friends suggest Haman make for Mordecai?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A gallows fifty cubits high.</a:t>
            </a:r>
            <a:endParaRPr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7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8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Esther 2:7, what was Esther's Hebrew name?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9" name="Google Shape;469;p8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3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8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Esther 2:7, what was Esther's Hebrew name?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5" name="Google Shape;475;p8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Hadassah</a:t>
            </a:r>
            <a:endParaRPr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9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8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Esther 3:2, whom were all the king's servants commanded to bow and pay homage to?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1" name="Google Shape;481;p8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5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Google Shape;486;p8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Esther 3:2, whom were all the king's servants commanded to bow and pay homage to?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7" name="Google Shape;487;p8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Haman</a:t>
            </a:r>
            <a:endParaRPr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8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Esther 1:3, in what year of King Ahasuerus' reign did he make a feast for all his officials and servants?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493" name="Google Shape;493;p8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7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p8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Esther 1:3, in what year of King Ahasuerus' reign did he make a feast for all his officials and servants?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9" name="Google Shape;499;p8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The third year of his reign.</a:t>
            </a:r>
            <a:endParaRPr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3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8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Esther 10:2, in what book were the acts of Mordecai written?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5" name="Google Shape;505;p8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9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p8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Esther 10:2, in what book were the acts of Mordecai written?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1" name="Google Shape;511;p8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The book of the chronicles of the kings of Media and Persia.</a:t>
            </a:r>
            <a:endParaRPr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5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9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Esther 6:1, what could the king not do that night?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7" name="Google Shape;517;p9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9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Esther 6:1, what could the king not do that night?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3" name="Google Shape;523;p9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Sleep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1 Peter 2:2, what are believers to desire as newborn babes?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9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-GB"/>
              <a:t>According to Esther 7:10, on what was Haman hanged?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9" name="Google Shape;529;p9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3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9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Esther 7:10, on what was Haman hanged?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5" name="Google Shape;535;p9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The gallows he had prepared for Mordecai.</a:t>
            </a:r>
            <a:endParaRPr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9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9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1" name="Google Shape;541;p9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542" name="Google Shape;542;p9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14500" y="1081088"/>
            <a:ext cx="5715000" cy="2981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According to 1 Peter 2:2, what are believers to desire as newborn babes?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The pure milk of the word.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