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slide" Target="slides/slide41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47" Type="http://schemas.openxmlformats.org/officeDocument/2006/relationships/slide" Target="slides/slide42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57564356d_0_4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d57564356d_0_4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57564356d_0_4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d57564356d_0_4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57564356d_0_4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d57564356d_0_4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d57564356d_0_4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d57564356d_0_4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d57564356d_0_5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d57564356d_0_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d57564356d_0_5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d57564356d_0_5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57564356d_0_5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57564356d_0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57564356d_0_5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d57564356d_0_5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d57564356d_0_5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d57564356d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d57564356d_0_5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d57564356d_0_5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57564356d_0_4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57564356d_0_4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d57564356d_0_5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d57564356d_0_5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d57564356d_0_5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d57564356d_0_5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d57564356d_0_5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d57564356d_0_5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d57564356d_0_5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d57564356d_0_5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d57564356d_0_5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d57564356d_0_5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d57564356d_0_5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d57564356d_0_5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d57564356d_0_5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d57564356d_0_5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d57564356d_0_5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d57564356d_0_5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d57564356d_0_5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d57564356d_0_5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d57564356d_0_5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d57564356d_0_5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57564356d_0_4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57564356d_0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d57564356d_0_6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d57564356d_0_6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d57564356d_0_6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d57564356d_0_6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d57564356d_0_6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d57564356d_0_6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d57564356d_0_6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d57564356d_0_6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d57564356d_0_6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3d57564356d_0_6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d57564356d_0_6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d57564356d_0_6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d57564356d_0_6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d57564356d_0_6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d57564356d_0_6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d57564356d_0_6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d57564356d_0_6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d57564356d_0_6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d57564356d_0_6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d57564356d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57564356d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57564356d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d57564356d_0_6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3d57564356d_0_6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d57564356d_0_6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3d57564356d_0_6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d57564356d_0_6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d57564356d_0_6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57564356d_0_4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57564356d_0_4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d57564356d_0_4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d57564356d_0_4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57564356d_0_4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d57564356d_0_4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57564356d_0_4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d57564356d_0_4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57564356d_0_4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d57564356d_0_4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8646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RICHMOND SDA 2026 BIBLE BOWL #1</a:t>
            </a:r>
            <a:endParaRPr b="1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Preparation</a:t>
            </a:r>
            <a:r>
              <a:rPr b="1" lang="en-GB">
                <a:solidFill>
                  <a:schemeClr val="dk1"/>
                </a:solidFill>
              </a:rPr>
              <a:t> Day 1</a:t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(Esther, Jonah, Philemon and 1 Peter)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5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Esther 5:10, what was the name of Haman’s wife?</a:t>
            </a:r>
            <a:endParaRPr b="1" sz="2400"/>
          </a:p>
        </p:txBody>
      </p:sp>
      <p:pic>
        <p:nvPicPr>
          <p:cNvPr id="113" name="Google Shape;113;p22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5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Zeresh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20" name="Google Shape;120;p23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6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Who said the following “If Mordecai, before whom you have begun to fall, is of Jewish descent, you will not prevail against him but will surely fall before him” (Esther 6:13)</a:t>
            </a:r>
            <a:endParaRPr b="1" sz="2400"/>
          </a:p>
        </p:txBody>
      </p:sp>
      <p:pic>
        <p:nvPicPr>
          <p:cNvPr id="126" name="Google Shape;126;p24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6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Haman’s wise men and his wife (Zeresh)	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33" name="Google Shape;133;p25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7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Esther 7:9, whose idea was it to hang Haman on the gallows that he had built?</a:t>
            </a:r>
            <a:endParaRPr b="1" sz="2400"/>
          </a:p>
        </p:txBody>
      </p:sp>
      <p:pic>
        <p:nvPicPr>
          <p:cNvPr id="139" name="Google Shape;139;p26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7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45" name="Google Shape;145;p27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the king (king Ahasuerus)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46" name="Google Shape;146;p27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8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What was Mordecai’s new clothing as he went out from the presence of the king in Esther 8:15?</a:t>
            </a:r>
            <a:endParaRPr b="1" sz="2400"/>
          </a:p>
        </p:txBody>
      </p:sp>
      <p:pic>
        <p:nvPicPr>
          <p:cNvPr id="152" name="Google Shape;152;p28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8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58" name="Google Shape;158;p29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royal apparel of blue and white, with a great crown of gold and a garment of fine linen and purple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59" name="Google Shape;159;p29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9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Esther 9:15, how many men did the Jews in Shushan kill on the 14th day of Adar?</a:t>
            </a:r>
            <a:endParaRPr b="1" sz="2400"/>
          </a:p>
        </p:txBody>
      </p:sp>
      <p:pic>
        <p:nvPicPr>
          <p:cNvPr id="165" name="Google Shape;165;p30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9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71" name="Google Shape;171;p31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three hundred men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72" name="Google Shape;172;p31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Esther 1:10, who were Mehuman, Biztha, Harbona, Bigtha, Abagtha, Zethar, and Carcas?</a:t>
            </a:r>
            <a:endParaRPr b="1" sz="2400"/>
          </a:p>
        </p:txBody>
      </p:sp>
      <p:pic>
        <p:nvPicPr>
          <p:cNvPr id="61" name="Google Shape;61;p14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10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What did king Ahasuerus impose tribute on (Esther 10:1)?</a:t>
            </a:r>
            <a:endParaRPr b="1" sz="2400"/>
          </a:p>
        </p:txBody>
      </p:sp>
      <p:pic>
        <p:nvPicPr>
          <p:cNvPr id="178" name="Google Shape;178;p32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10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84" name="Google Shape;184;p33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the land and on the islands of the sea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85" name="Google Shape;185;p33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11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Jonah 1:17, what did the Lord prepare to swallow Jonah?</a:t>
            </a:r>
            <a:endParaRPr b="1" sz="2400"/>
          </a:p>
        </p:txBody>
      </p:sp>
      <p:pic>
        <p:nvPicPr>
          <p:cNvPr id="191" name="Google Shape;191;p34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5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11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97" name="Google Shape;197;p35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a great fish (NOT a whale)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98" name="Google Shape;198;p35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6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12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Jonah 2:7, where did Jonah say that his prayer went up to?</a:t>
            </a:r>
            <a:endParaRPr b="1" sz="2400"/>
          </a:p>
        </p:txBody>
      </p:sp>
      <p:pic>
        <p:nvPicPr>
          <p:cNvPr id="204" name="Google Shape;204;p36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7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12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10" name="Google Shape;210;p37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You (God), Into Your holy temple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11" name="Google Shape;211;p37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8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13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Jonah 3:8, who did the king proclaim should be covered in sackcloth?</a:t>
            </a:r>
            <a:endParaRPr b="1" sz="2400"/>
          </a:p>
        </p:txBody>
      </p:sp>
      <p:pic>
        <p:nvPicPr>
          <p:cNvPr id="217" name="Google Shape;217;p38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9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13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23" name="Google Shape;223;p39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man and beast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24" name="Google Shape;224;p39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0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14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Who said the following to Jonah: "Is it right for you to be angry about the plant?" (Jonah 4:9)</a:t>
            </a:r>
            <a:endParaRPr b="1" sz="2400"/>
          </a:p>
        </p:txBody>
      </p:sp>
      <p:pic>
        <p:nvPicPr>
          <p:cNvPr id="230" name="Google Shape;230;p40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1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14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36" name="Google Shape;236;p41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God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37" name="Google Shape;237;p41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seven eunuchs who served in the presence of King Ahasuerus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68" name="Google Shape;68;p15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2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15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How does Paul ask Philemon to receive Onesimus back (Philemon 16)?</a:t>
            </a:r>
            <a:endParaRPr b="1" sz="2400"/>
          </a:p>
        </p:txBody>
      </p:sp>
      <p:pic>
        <p:nvPicPr>
          <p:cNvPr id="243" name="Google Shape;243;p42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3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15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49" name="Google Shape;249;p43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no longer as a slave but more than a slave--a beloved brother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50" name="Google Shape;250;p43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16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Let’s try this again… according to 1 Peter 1:1, who is the intended audience of the book of 1 Peter?</a:t>
            </a:r>
            <a:endParaRPr b="1" sz="2400"/>
          </a:p>
        </p:txBody>
      </p:sp>
      <p:pic>
        <p:nvPicPr>
          <p:cNvPr id="256" name="Google Shape;256;p44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5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16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62" name="Google Shape;262;p45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To the pilgrims of the Dispersion in Pontus, Galatia, Cappadocia, Asia, and Bithynia,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63" name="Google Shape;263;p45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6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17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Complete the following from 1 Peter 2:7: "The _______ which the ________ rejected Has become the __________________,"</a:t>
            </a:r>
            <a:endParaRPr b="1" sz="2400"/>
          </a:p>
        </p:txBody>
      </p:sp>
      <p:pic>
        <p:nvPicPr>
          <p:cNvPr id="269" name="Google Shape;269;p46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7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17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75" name="Google Shape;275;p47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stone, builders, chief cornerstone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76" name="Google Shape;276;p47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8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18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1 Peter 3:12, who are the eyes of the Lord upon?</a:t>
            </a:r>
            <a:endParaRPr b="1" sz="2400"/>
          </a:p>
        </p:txBody>
      </p:sp>
      <p:pic>
        <p:nvPicPr>
          <p:cNvPr id="282" name="Google Shape;282;p48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9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18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288" name="Google Shape;288;p49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on the righteous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289" name="Google Shape;289;p49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0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19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1 Peter 4:16, if someone is suffering as a Christian, how should they respond?</a:t>
            </a:r>
            <a:endParaRPr b="1" sz="2400"/>
          </a:p>
        </p:txBody>
      </p:sp>
      <p:pic>
        <p:nvPicPr>
          <p:cNvPr id="295" name="Google Shape;295;p50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1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19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301" name="Google Shape;301;p51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</a:t>
            </a:r>
            <a:r>
              <a:rPr lang="en-GB" sz="2600">
                <a:solidFill>
                  <a:schemeClr val="dk1"/>
                </a:solidFill>
              </a:rPr>
              <a:t>let him not be ashamed, but let him glorify God in this matter.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302" name="Google Shape;302;p51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2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According to Esther 2:14, who was in charge of the second house of women?</a:t>
            </a:r>
            <a:endParaRPr b="1" sz="2400"/>
          </a:p>
        </p:txBody>
      </p:sp>
      <p:pic>
        <p:nvPicPr>
          <p:cNvPr id="74" name="Google Shape;74;p16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52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20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Who does Peter refer to as his son in 1 Peter 5:13?</a:t>
            </a:r>
            <a:endParaRPr b="1" sz="2400"/>
          </a:p>
        </p:txBody>
      </p:sp>
      <p:pic>
        <p:nvPicPr>
          <p:cNvPr id="308" name="Google Shape;308;p52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53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20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314" name="Google Shape;314;p53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Mark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</p:txBody>
      </p:sp>
      <p:pic>
        <p:nvPicPr>
          <p:cNvPr id="315" name="Google Shape;315;p53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54"/>
          <p:cNvSpPr txBox="1"/>
          <p:nvPr>
            <p:ph type="ctrTitle"/>
          </p:nvPr>
        </p:nvSpPr>
        <p:spPr>
          <a:xfrm>
            <a:off x="311708" y="8646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HOW DID YOU DO? I PRAY IT GOES BETTER NEXT TIME :)</a:t>
            </a:r>
            <a:endParaRPr b="1"/>
          </a:p>
        </p:txBody>
      </p:sp>
      <p:pic>
        <p:nvPicPr>
          <p:cNvPr id="321" name="Google Shape;321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525" y="3020159"/>
            <a:ext cx="8352950" cy="192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2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Shaashgaz, the king's eunuch who kept the concubines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81" name="Google Shape;81;p17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3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How much was Haman willing to pay those who do the work of terminating the Jews? (Esther 3:9)</a:t>
            </a:r>
            <a:endParaRPr b="1" sz="2400"/>
          </a:p>
        </p:txBody>
      </p:sp>
      <p:pic>
        <p:nvPicPr>
          <p:cNvPr id="87" name="Google Shape;87;p18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3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I will pay ten thousand talents of silver into the hands of those who do the work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94" name="Google Shape;94;p19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4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/>
              <a:t>Complete the following according to Esther 4:14</a:t>
            </a:r>
            <a:br>
              <a:rPr b="1" lang="en-GB" sz="2400"/>
            </a:br>
            <a:r>
              <a:rPr b="1" lang="en-GB" sz="2400"/>
              <a:t>For if you remain completely silent at this time, _____________ and _____________ will arise for the Jews from another place, but you and your __________________ will perish. Yet who knows whether you have come to the __________ for such a time as this?"</a:t>
            </a:r>
            <a:endParaRPr b="1" sz="2400"/>
          </a:p>
        </p:txBody>
      </p:sp>
      <p:pic>
        <p:nvPicPr>
          <p:cNvPr id="100" name="Google Shape;100;p20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118825" y="128500"/>
            <a:ext cx="8301600" cy="10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/>
              <a:t>QUESTION 4</a:t>
            </a:r>
            <a:endParaRPr b="1"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118825" y="1152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600">
                <a:solidFill>
                  <a:schemeClr val="dk1"/>
                </a:solidFill>
              </a:rPr>
              <a:t>ANSWER:</a:t>
            </a:r>
            <a:r>
              <a:rPr lang="en-GB" sz="2600">
                <a:solidFill>
                  <a:schemeClr val="dk1"/>
                </a:solidFill>
              </a:rPr>
              <a:t> relief, deliverance, father’s house, kingdom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07" name="Google Shape;107;p21" title="SDA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0575" y="0"/>
            <a:ext cx="693100" cy="6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