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283" r:id="rId2"/>
    <p:sldId id="286" r:id="rId3"/>
    <p:sldId id="257" r:id="rId4"/>
    <p:sldId id="259" r:id="rId5"/>
    <p:sldId id="289" r:id="rId6"/>
    <p:sldId id="261" r:id="rId7"/>
    <p:sldId id="262" r:id="rId8"/>
    <p:sldId id="263" r:id="rId9"/>
    <p:sldId id="264" r:id="rId10"/>
    <p:sldId id="265" r:id="rId11"/>
    <p:sldId id="277" r:id="rId12"/>
    <p:sldId id="266" r:id="rId13"/>
    <p:sldId id="275" r:id="rId14"/>
    <p:sldId id="276" r:id="rId15"/>
    <p:sldId id="267" r:id="rId16"/>
    <p:sldId id="268" r:id="rId17"/>
    <p:sldId id="269" r:id="rId18"/>
    <p:sldId id="270" r:id="rId19"/>
    <p:sldId id="258" r:id="rId20"/>
    <p:sldId id="271" r:id="rId21"/>
    <p:sldId id="285" r:id="rId22"/>
    <p:sldId id="272" r:id="rId23"/>
    <p:sldId id="273" r:id="rId24"/>
    <p:sldId id="274" r:id="rId25"/>
    <p:sldId id="282" r:id="rId26"/>
    <p:sldId id="287" r:id="rId27"/>
    <p:sldId id="278" r:id="rId28"/>
    <p:sldId id="279" r:id="rId29"/>
    <p:sldId id="284" r:id="rId30"/>
    <p:sldId id="256" r:id="rId31"/>
    <p:sldId id="288"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500DF12-2B7A-410D-8B0C-5B2A1DC3A717}" v="87" dt="2026-10-03T00:47:42.84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67" autoAdjust="0"/>
    <p:restoredTop sz="94660"/>
  </p:normalViewPr>
  <p:slideViewPr>
    <p:cSldViewPr snapToGrid="0">
      <p:cViewPr varScale="1">
        <p:scale>
          <a:sx n="61" d="100"/>
          <a:sy n="61" d="100"/>
        </p:scale>
        <p:origin x="307"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ob Uhrig" userId="04e9aad72399258f" providerId="LiveId" clId="{D26C61AE-2EBA-4FC7-B704-A2AFDC04D85F}"/>
    <pc:docChg chg="undo custSel addSld delSld modSld sldOrd">
      <pc:chgData name="Bob Uhrig" userId="04e9aad72399258f" providerId="LiveId" clId="{D26C61AE-2EBA-4FC7-B704-A2AFDC04D85F}" dt="2026-10-03T01:17:09.565" v="811"/>
      <pc:docMkLst>
        <pc:docMk/>
      </pc:docMkLst>
      <pc:sldChg chg="addSp delSp modSp mod ord addAnim">
        <pc:chgData name="Bob Uhrig" userId="04e9aad72399258f" providerId="LiveId" clId="{D26C61AE-2EBA-4FC7-B704-A2AFDC04D85F}" dt="2026-10-03T00:32:32.740" v="768"/>
        <pc:sldMkLst>
          <pc:docMk/>
          <pc:sldMk cId="3485162862" sldId="256"/>
        </pc:sldMkLst>
        <pc:spChg chg="mod ord">
          <ac:chgData name="Bob Uhrig" userId="04e9aad72399258f" providerId="LiveId" clId="{D26C61AE-2EBA-4FC7-B704-A2AFDC04D85F}" dt="2026-10-02T03:11:16.943" v="154" actId="122"/>
          <ac:spMkLst>
            <pc:docMk/>
            <pc:sldMk cId="3485162862" sldId="256"/>
            <ac:spMk id="2" creationId="{1AA040F6-F151-DED9-5002-1D10EBD920DE}"/>
          </ac:spMkLst>
        </pc:spChg>
        <pc:spChg chg="add del mod">
          <ac:chgData name="Bob Uhrig" userId="04e9aad72399258f" providerId="LiveId" clId="{D26C61AE-2EBA-4FC7-B704-A2AFDC04D85F}" dt="2026-10-02T02:58:44.103" v="31" actId="478"/>
          <ac:spMkLst>
            <pc:docMk/>
            <pc:sldMk cId="3485162862" sldId="256"/>
            <ac:spMk id="3" creationId="{7AB43ED6-8093-ED30-9658-2D4176F9C2CD}"/>
          </ac:spMkLst>
        </pc:spChg>
        <pc:spChg chg="del">
          <ac:chgData name="Bob Uhrig" userId="04e9aad72399258f" providerId="LiveId" clId="{D26C61AE-2EBA-4FC7-B704-A2AFDC04D85F}" dt="2026-10-02T02:54:35.438" v="21" actId="26606"/>
          <ac:spMkLst>
            <pc:docMk/>
            <pc:sldMk cId="3485162862" sldId="256"/>
            <ac:spMk id="10" creationId="{B6924B03-77BD-EAE3-2854-43363FF8E6BB}"/>
          </ac:spMkLst>
        </pc:spChg>
        <pc:spChg chg="del">
          <ac:chgData name="Bob Uhrig" userId="04e9aad72399258f" providerId="LiveId" clId="{D26C61AE-2EBA-4FC7-B704-A2AFDC04D85F}" dt="2026-10-02T02:54:35.438" v="21" actId="26606"/>
          <ac:spMkLst>
            <pc:docMk/>
            <pc:sldMk cId="3485162862" sldId="256"/>
            <ac:spMk id="12" creationId="{4D60F200-5EB0-B223-2439-C96C67F0FEE1}"/>
          </ac:spMkLst>
        </pc:spChg>
        <pc:spChg chg="del">
          <ac:chgData name="Bob Uhrig" userId="04e9aad72399258f" providerId="LiveId" clId="{D26C61AE-2EBA-4FC7-B704-A2AFDC04D85F}" dt="2026-10-02T02:54:35.438" v="21" actId="26606"/>
          <ac:spMkLst>
            <pc:docMk/>
            <pc:sldMk cId="3485162862" sldId="256"/>
            <ac:spMk id="14" creationId="{1740453C-744F-DB3A-47EC-15EACE1DC117}"/>
          </ac:spMkLst>
        </pc:spChg>
        <pc:spChg chg="del">
          <ac:chgData name="Bob Uhrig" userId="04e9aad72399258f" providerId="LiveId" clId="{D26C61AE-2EBA-4FC7-B704-A2AFDC04D85F}" dt="2026-10-02T02:54:35.438" v="21" actId="26606"/>
          <ac:spMkLst>
            <pc:docMk/>
            <pc:sldMk cId="3485162862" sldId="256"/>
            <ac:spMk id="16" creationId="{01EB5855-8EB7-1AE5-9030-5D0AA3C1AF4B}"/>
          </ac:spMkLst>
        </pc:spChg>
        <pc:spChg chg="add del">
          <ac:chgData name="Bob Uhrig" userId="04e9aad72399258f" providerId="LiveId" clId="{D26C61AE-2EBA-4FC7-B704-A2AFDC04D85F}" dt="2026-10-02T02:56:00.485" v="25" actId="26606"/>
          <ac:spMkLst>
            <pc:docMk/>
            <pc:sldMk cId="3485162862" sldId="256"/>
            <ac:spMk id="21" creationId="{B6924B03-77BD-EAE3-2854-43363FF8E6BB}"/>
          </ac:spMkLst>
        </pc:spChg>
        <pc:spChg chg="add del">
          <ac:chgData name="Bob Uhrig" userId="04e9aad72399258f" providerId="LiveId" clId="{D26C61AE-2EBA-4FC7-B704-A2AFDC04D85F}" dt="2026-10-02T02:56:00.485" v="25" actId="26606"/>
          <ac:spMkLst>
            <pc:docMk/>
            <pc:sldMk cId="3485162862" sldId="256"/>
            <ac:spMk id="23" creationId="{4D60F200-5EB0-B223-2439-C96C67F0FEE1}"/>
          </ac:spMkLst>
        </pc:spChg>
        <pc:spChg chg="add del">
          <ac:chgData name="Bob Uhrig" userId="04e9aad72399258f" providerId="LiveId" clId="{D26C61AE-2EBA-4FC7-B704-A2AFDC04D85F}" dt="2026-10-02T02:56:00.485" v="25" actId="26606"/>
          <ac:spMkLst>
            <pc:docMk/>
            <pc:sldMk cId="3485162862" sldId="256"/>
            <ac:spMk id="25" creationId="{1740453C-744F-DB3A-47EC-15EACE1DC117}"/>
          </ac:spMkLst>
        </pc:spChg>
        <pc:spChg chg="add del">
          <ac:chgData name="Bob Uhrig" userId="04e9aad72399258f" providerId="LiveId" clId="{D26C61AE-2EBA-4FC7-B704-A2AFDC04D85F}" dt="2026-10-02T02:56:00.485" v="25" actId="26606"/>
          <ac:spMkLst>
            <pc:docMk/>
            <pc:sldMk cId="3485162862" sldId="256"/>
            <ac:spMk id="27" creationId="{01EB5855-8EB7-1AE5-9030-5D0AA3C1AF4B}"/>
          </ac:spMkLst>
        </pc:spChg>
        <pc:spChg chg="add del">
          <ac:chgData name="Bob Uhrig" userId="04e9aad72399258f" providerId="LiveId" clId="{D26C61AE-2EBA-4FC7-B704-A2AFDC04D85F}" dt="2026-10-02T03:00:16.465" v="37" actId="26606"/>
          <ac:spMkLst>
            <pc:docMk/>
            <pc:sldMk cId="3485162862" sldId="256"/>
            <ac:spMk id="32" creationId="{06DA9DF9-31F7-4056-B42E-878CC92417B8}"/>
          </ac:spMkLst>
        </pc:spChg>
        <pc:spChg chg="add del">
          <ac:chgData name="Bob Uhrig" userId="04e9aad72399258f" providerId="LiveId" clId="{D26C61AE-2EBA-4FC7-B704-A2AFDC04D85F}" dt="2026-10-02T03:00:16.440" v="36" actId="26606"/>
          <ac:spMkLst>
            <pc:docMk/>
            <pc:sldMk cId="3485162862" sldId="256"/>
            <ac:spMk id="37" creationId="{A8CCCB6D-5162-4AAE-A5E3-3AC55410DBCE}"/>
          </ac:spMkLst>
        </pc:spChg>
        <pc:spChg chg="add del">
          <ac:chgData name="Bob Uhrig" userId="04e9aad72399258f" providerId="LiveId" clId="{D26C61AE-2EBA-4FC7-B704-A2AFDC04D85F}" dt="2026-10-02T03:00:16.440" v="36" actId="26606"/>
          <ac:spMkLst>
            <pc:docMk/>
            <pc:sldMk cId="3485162862" sldId="256"/>
            <ac:spMk id="39" creationId="{0BCD8C04-CC7B-40EF-82EB-E9821F79BB86}"/>
          </ac:spMkLst>
        </pc:spChg>
        <pc:spChg chg="add del">
          <ac:chgData name="Bob Uhrig" userId="04e9aad72399258f" providerId="LiveId" clId="{D26C61AE-2EBA-4FC7-B704-A2AFDC04D85F}" dt="2026-10-02T03:10:20.525" v="151" actId="26606"/>
          <ac:spMkLst>
            <pc:docMk/>
            <pc:sldMk cId="3485162862" sldId="256"/>
            <ac:spMk id="41" creationId="{CAB6D7AF-734C-43E5-AE74-E8EC5D462582}"/>
          </ac:spMkLst>
        </pc:spChg>
        <pc:spChg chg="add del">
          <ac:chgData name="Bob Uhrig" userId="04e9aad72399258f" providerId="LiveId" clId="{D26C61AE-2EBA-4FC7-B704-A2AFDC04D85F}" dt="2026-10-02T03:10:20.525" v="151" actId="26606"/>
          <ac:spMkLst>
            <pc:docMk/>
            <pc:sldMk cId="3485162862" sldId="256"/>
            <ac:spMk id="42" creationId="{36830A5B-65B2-40C0-80F8-67EFC8A6B03B}"/>
          </ac:spMkLst>
        </pc:spChg>
        <pc:spChg chg="add del">
          <ac:chgData name="Bob Uhrig" userId="04e9aad72399258f" providerId="LiveId" clId="{D26C61AE-2EBA-4FC7-B704-A2AFDC04D85F}" dt="2026-10-02T03:10:20.525" v="150" actId="26606"/>
          <ac:spMkLst>
            <pc:docMk/>
            <pc:sldMk cId="3485162862" sldId="256"/>
            <ac:spMk id="47" creationId="{E91DC736-0EF8-4F87-9146-EBF1D2EE4D3D}"/>
          </ac:spMkLst>
        </pc:spChg>
        <pc:spChg chg="add del">
          <ac:chgData name="Bob Uhrig" userId="04e9aad72399258f" providerId="LiveId" clId="{D26C61AE-2EBA-4FC7-B704-A2AFDC04D85F}" dt="2026-10-02T03:10:20.525" v="150" actId="26606"/>
          <ac:spMkLst>
            <pc:docMk/>
            <pc:sldMk cId="3485162862" sldId="256"/>
            <ac:spMk id="49" creationId="{097CD68E-23E3-4007-8847-CD0944C4F7BE}"/>
          </ac:spMkLst>
        </pc:spChg>
        <pc:spChg chg="add del">
          <ac:chgData name="Bob Uhrig" userId="04e9aad72399258f" providerId="LiveId" clId="{D26C61AE-2EBA-4FC7-B704-A2AFDC04D85F}" dt="2026-10-02T03:10:20.525" v="150" actId="26606"/>
          <ac:spMkLst>
            <pc:docMk/>
            <pc:sldMk cId="3485162862" sldId="256"/>
            <ac:spMk id="51" creationId="{AF2F604E-43BE-4DC3-B983-E071523364F8}"/>
          </ac:spMkLst>
        </pc:spChg>
        <pc:spChg chg="add del">
          <ac:chgData name="Bob Uhrig" userId="04e9aad72399258f" providerId="LiveId" clId="{D26C61AE-2EBA-4FC7-B704-A2AFDC04D85F}" dt="2026-10-02T03:10:20.525" v="150" actId="26606"/>
          <ac:spMkLst>
            <pc:docMk/>
            <pc:sldMk cId="3485162862" sldId="256"/>
            <ac:spMk id="53" creationId="{08C9B587-E65E-4B52-B37C-ABEBB6E87928}"/>
          </ac:spMkLst>
        </pc:spChg>
        <pc:spChg chg="add">
          <ac:chgData name="Bob Uhrig" userId="04e9aad72399258f" providerId="LiveId" clId="{D26C61AE-2EBA-4FC7-B704-A2AFDC04D85F}" dt="2026-10-02T03:10:20.525" v="151" actId="26606"/>
          <ac:spMkLst>
            <pc:docMk/>
            <pc:sldMk cId="3485162862" sldId="256"/>
            <ac:spMk id="55" creationId="{ECC07320-C2CA-4E29-8481-9D9E143C7788}"/>
          </ac:spMkLst>
        </pc:spChg>
        <pc:spChg chg="add">
          <ac:chgData name="Bob Uhrig" userId="04e9aad72399258f" providerId="LiveId" clId="{D26C61AE-2EBA-4FC7-B704-A2AFDC04D85F}" dt="2026-10-02T03:10:20.525" v="151" actId="26606"/>
          <ac:spMkLst>
            <pc:docMk/>
            <pc:sldMk cId="3485162862" sldId="256"/>
            <ac:spMk id="56" creationId="{178FB36B-5BFE-42CA-BC60-1115E0D95EEC}"/>
          </ac:spMkLst>
        </pc:spChg>
        <pc:picChg chg="mod ord">
          <ac:chgData name="Bob Uhrig" userId="04e9aad72399258f" providerId="LiveId" clId="{D26C61AE-2EBA-4FC7-B704-A2AFDC04D85F}" dt="2026-10-02T03:10:20.525" v="151" actId="26606"/>
          <ac:picMkLst>
            <pc:docMk/>
            <pc:sldMk cId="3485162862" sldId="256"/>
            <ac:picMk id="5" creationId="{8C0D1974-1429-4924-4943-CF450CDB7792}"/>
          </ac:picMkLst>
        </pc:picChg>
        <pc:picChg chg="add del mod ord">
          <ac:chgData name="Bob Uhrig" userId="04e9aad72399258f" providerId="LiveId" clId="{D26C61AE-2EBA-4FC7-B704-A2AFDC04D85F}" dt="2026-10-02T03:00:26.058" v="38" actId="21"/>
          <ac:picMkLst>
            <pc:docMk/>
            <pc:sldMk cId="3485162862" sldId="256"/>
            <ac:picMk id="7" creationId="{096DC0E9-5A81-C61E-E52A-F981E31A73B0}"/>
          </ac:picMkLst>
        </pc:picChg>
        <pc:picChg chg="add del mod ord">
          <ac:chgData name="Bob Uhrig" userId="04e9aad72399258f" providerId="LiveId" clId="{D26C61AE-2EBA-4FC7-B704-A2AFDC04D85F}" dt="2026-10-02T03:09:51.478" v="148" actId="478"/>
          <ac:picMkLst>
            <pc:docMk/>
            <pc:sldMk cId="3485162862" sldId="256"/>
            <ac:picMk id="9" creationId="{CFC1B763-6B2A-FF04-F091-CF4C5990990F}"/>
          </ac:picMkLst>
        </pc:picChg>
      </pc:sldChg>
      <pc:sldChg chg="new del">
        <pc:chgData name="Bob Uhrig" userId="04e9aad72399258f" providerId="LiveId" clId="{D26C61AE-2EBA-4FC7-B704-A2AFDC04D85F}" dt="2026-10-02T02:50:32.829" v="1" actId="680"/>
        <pc:sldMkLst>
          <pc:docMk/>
          <pc:sldMk cId="1168953781" sldId="257"/>
        </pc:sldMkLst>
      </pc:sldChg>
      <pc:sldChg chg="modSp new mod">
        <pc:chgData name="Bob Uhrig" userId="04e9aad72399258f" providerId="LiveId" clId="{D26C61AE-2EBA-4FC7-B704-A2AFDC04D85F}" dt="2026-10-02T03:15:42.658" v="174" actId="20577"/>
        <pc:sldMkLst>
          <pc:docMk/>
          <pc:sldMk cId="1401225200" sldId="257"/>
        </pc:sldMkLst>
        <pc:spChg chg="mod">
          <ac:chgData name="Bob Uhrig" userId="04e9aad72399258f" providerId="LiveId" clId="{D26C61AE-2EBA-4FC7-B704-A2AFDC04D85F}" dt="2026-10-02T03:15:42.658" v="174" actId="20577"/>
          <ac:spMkLst>
            <pc:docMk/>
            <pc:sldMk cId="1401225200" sldId="257"/>
            <ac:spMk id="2" creationId="{932A7B75-2482-EC4E-850F-EE0DD443C7D4}"/>
          </ac:spMkLst>
        </pc:spChg>
      </pc:sldChg>
      <pc:sldChg chg="addSp delSp modSp new del mod setBg">
        <pc:chgData name="Bob Uhrig" userId="04e9aad72399258f" providerId="LiveId" clId="{D26C61AE-2EBA-4FC7-B704-A2AFDC04D85F}" dt="2026-10-02T03:11:29.400" v="155" actId="47"/>
        <pc:sldMkLst>
          <pc:docMk/>
          <pc:sldMk cId="2929995021" sldId="257"/>
        </pc:sldMkLst>
        <pc:spChg chg="add del mod">
          <ac:chgData name="Bob Uhrig" userId="04e9aad72399258f" providerId="LiveId" clId="{D26C61AE-2EBA-4FC7-B704-A2AFDC04D85F}" dt="2026-10-02T02:52:23.789" v="5"/>
          <ac:spMkLst>
            <pc:docMk/>
            <pc:sldMk cId="2929995021" sldId="257"/>
            <ac:spMk id="2" creationId="{187DE042-9A35-3F91-BC07-031316660ED7}"/>
          </ac:spMkLst>
        </pc:spChg>
        <pc:spChg chg="add mod">
          <ac:chgData name="Bob Uhrig" userId="04e9aad72399258f" providerId="LiveId" clId="{D26C61AE-2EBA-4FC7-B704-A2AFDC04D85F}" dt="2026-10-02T02:55:16.733" v="24" actId="14100"/>
          <ac:spMkLst>
            <pc:docMk/>
            <pc:sldMk cId="2929995021" sldId="257"/>
            <ac:spMk id="3" creationId="{F2DB6F30-AAF5-8D74-8C23-A4C8C4BC7C5B}"/>
          </ac:spMkLst>
        </pc:spChg>
        <pc:spChg chg="add">
          <ac:chgData name="Bob Uhrig" userId="04e9aad72399258f" providerId="LiveId" clId="{D26C61AE-2EBA-4FC7-B704-A2AFDC04D85F}" dt="2026-10-02T02:55:06.960" v="23" actId="26606"/>
          <ac:spMkLst>
            <pc:docMk/>
            <pc:sldMk cId="2929995021" sldId="257"/>
            <ac:spMk id="8" creationId="{EFA9B6C6-A247-48A8-9A1C-1E36FA9456B5}"/>
          </ac:spMkLst>
        </pc:spChg>
        <pc:spChg chg="add">
          <ac:chgData name="Bob Uhrig" userId="04e9aad72399258f" providerId="LiveId" clId="{D26C61AE-2EBA-4FC7-B704-A2AFDC04D85F}" dt="2026-10-02T02:55:06.960" v="23" actId="26606"/>
          <ac:spMkLst>
            <pc:docMk/>
            <pc:sldMk cId="2929995021" sldId="257"/>
            <ac:spMk id="10" creationId="{C5CB530E-515E-412C-9DF1-5F8FFBD6F383}"/>
          </ac:spMkLst>
        </pc:spChg>
        <pc:spChg chg="add">
          <ac:chgData name="Bob Uhrig" userId="04e9aad72399258f" providerId="LiveId" clId="{D26C61AE-2EBA-4FC7-B704-A2AFDC04D85F}" dt="2026-10-02T02:55:06.960" v="23" actId="26606"/>
          <ac:spMkLst>
            <pc:docMk/>
            <pc:sldMk cId="2929995021" sldId="257"/>
            <ac:spMk id="12" creationId="{712D4376-A578-4FF1-94FC-245E7A6A489F}"/>
          </ac:spMkLst>
        </pc:spChg>
        <pc:spChg chg="add">
          <ac:chgData name="Bob Uhrig" userId="04e9aad72399258f" providerId="LiveId" clId="{D26C61AE-2EBA-4FC7-B704-A2AFDC04D85F}" dt="2026-10-02T02:55:06.960" v="23" actId="26606"/>
          <ac:spMkLst>
            <pc:docMk/>
            <pc:sldMk cId="2929995021" sldId="257"/>
            <ac:spMk id="14" creationId="{AEA7509D-F04F-40CB-A0B3-EEF16499CC9F}"/>
          </ac:spMkLst>
        </pc:spChg>
        <pc:cxnChg chg="add">
          <ac:chgData name="Bob Uhrig" userId="04e9aad72399258f" providerId="LiveId" clId="{D26C61AE-2EBA-4FC7-B704-A2AFDC04D85F}" dt="2026-10-02T02:55:06.960" v="23" actId="26606"/>
          <ac:cxnSpMkLst>
            <pc:docMk/>
            <pc:sldMk cId="2929995021" sldId="257"/>
            <ac:cxnSpMk id="16" creationId="{56020367-4FD5-4596-8E10-C5F095CD8DBF}"/>
          </ac:cxnSpMkLst>
        </pc:cxnChg>
      </pc:sldChg>
      <pc:sldChg chg="new ord setBg">
        <pc:chgData name="Bob Uhrig" userId="04e9aad72399258f" providerId="LiveId" clId="{D26C61AE-2EBA-4FC7-B704-A2AFDC04D85F}" dt="2026-10-03T00:33:20.053" v="772"/>
        <pc:sldMkLst>
          <pc:docMk/>
          <pc:sldMk cId="1287973319" sldId="258"/>
        </pc:sldMkLst>
      </pc:sldChg>
      <pc:sldChg chg="modSp add mod">
        <pc:chgData name="Bob Uhrig" userId="04e9aad72399258f" providerId="LiveId" clId="{D26C61AE-2EBA-4FC7-B704-A2AFDC04D85F}" dt="2026-10-02T03:19:04.660" v="193" actId="20577"/>
        <pc:sldMkLst>
          <pc:docMk/>
          <pc:sldMk cId="737393710" sldId="259"/>
        </pc:sldMkLst>
        <pc:spChg chg="mod">
          <ac:chgData name="Bob Uhrig" userId="04e9aad72399258f" providerId="LiveId" clId="{D26C61AE-2EBA-4FC7-B704-A2AFDC04D85F}" dt="2026-10-02T03:19:04.660" v="193" actId="20577"/>
          <ac:spMkLst>
            <pc:docMk/>
            <pc:sldMk cId="737393710" sldId="259"/>
            <ac:spMk id="2" creationId="{4B9008A3-88A3-19F1-D8C1-50FFC735CF36}"/>
          </ac:spMkLst>
        </pc:spChg>
      </pc:sldChg>
      <pc:sldChg chg="add del ord">
        <pc:chgData name="Bob Uhrig" userId="04e9aad72399258f" providerId="LiveId" clId="{D26C61AE-2EBA-4FC7-B704-A2AFDC04D85F}" dt="2026-10-03T01:10:46.124" v="807" actId="47"/>
        <pc:sldMkLst>
          <pc:docMk/>
          <pc:sldMk cId="275221205" sldId="260"/>
        </pc:sldMkLst>
      </pc:sldChg>
      <pc:sldChg chg="modSp add mod">
        <pc:chgData name="Bob Uhrig" userId="04e9aad72399258f" providerId="LiveId" clId="{D26C61AE-2EBA-4FC7-B704-A2AFDC04D85F}" dt="2026-10-02T03:22:28.717" v="212" actId="20577"/>
        <pc:sldMkLst>
          <pc:docMk/>
          <pc:sldMk cId="3411248088" sldId="261"/>
        </pc:sldMkLst>
        <pc:spChg chg="mod">
          <ac:chgData name="Bob Uhrig" userId="04e9aad72399258f" providerId="LiveId" clId="{D26C61AE-2EBA-4FC7-B704-A2AFDC04D85F}" dt="2026-10-02T03:22:28.717" v="212" actId="20577"/>
          <ac:spMkLst>
            <pc:docMk/>
            <pc:sldMk cId="3411248088" sldId="261"/>
            <ac:spMk id="2" creationId="{7A0A25D7-74A7-7E55-1A12-1676D1ECAB59}"/>
          </ac:spMkLst>
        </pc:spChg>
      </pc:sldChg>
      <pc:sldChg chg="modSp add mod">
        <pc:chgData name="Bob Uhrig" userId="04e9aad72399258f" providerId="LiveId" clId="{D26C61AE-2EBA-4FC7-B704-A2AFDC04D85F}" dt="2026-10-02T03:22:11.356" v="210" actId="20577"/>
        <pc:sldMkLst>
          <pc:docMk/>
          <pc:sldMk cId="58539801" sldId="262"/>
        </pc:sldMkLst>
        <pc:spChg chg="mod">
          <ac:chgData name="Bob Uhrig" userId="04e9aad72399258f" providerId="LiveId" clId="{D26C61AE-2EBA-4FC7-B704-A2AFDC04D85F}" dt="2026-10-02T03:22:11.356" v="210" actId="20577"/>
          <ac:spMkLst>
            <pc:docMk/>
            <pc:sldMk cId="58539801" sldId="262"/>
            <ac:spMk id="2" creationId="{B9BC6124-3ED3-906B-DCDF-3B0B51740520}"/>
          </ac:spMkLst>
        </pc:spChg>
      </pc:sldChg>
      <pc:sldChg chg="modSp add">
        <pc:chgData name="Bob Uhrig" userId="04e9aad72399258f" providerId="LiveId" clId="{D26C61AE-2EBA-4FC7-B704-A2AFDC04D85F}" dt="2026-10-02T03:21:59.392" v="208"/>
        <pc:sldMkLst>
          <pc:docMk/>
          <pc:sldMk cId="1135450445" sldId="263"/>
        </pc:sldMkLst>
        <pc:spChg chg="mod">
          <ac:chgData name="Bob Uhrig" userId="04e9aad72399258f" providerId="LiveId" clId="{D26C61AE-2EBA-4FC7-B704-A2AFDC04D85F}" dt="2026-10-02T03:21:59.392" v="208"/>
          <ac:spMkLst>
            <pc:docMk/>
            <pc:sldMk cId="1135450445" sldId="263"/>
            <ac:spMk id="2" creationId="{AF44D8C5-B43F-33DB-3CD1-75BD0FB22D94}"/>
          </ac:spMkLst>
        </pc:spChg>
      </pc:sldChg>
      <pc:sldChg chg="modSp add mod">
        <pc:chgData name="Bob Uhrig" userId="04e9aad72399258f" providerId="LiveId" clId="{D26C61AE-2EBA-4FC7-B704-A2AFDC04D85F}" dt="2026-10-03T00:52:46.115" v="789" actId="20577"/>
        <pc:sldMkLst>
          <pc:docMk/>
          <pc:sldMk cId="4154069258" sldId="264"/>
        </pc:sldMkLst>
        <pc:spChg chg="mod">
          <ac:chgData name="Bob Uhrig" userId="04e9aad72399258f" providerId="LiveId" clId="{D26C61AE-2EBA-4FC7-B704-A2AFDC04D85F}" dt="2026-10-03T00:52:46.115" v="789" actId="20577"/>
          <ac:spMkLst>
            <pc:docMk/>
            <pc:sldMk cId="4154069258" sldId="264"/>
            <ac:spMk id="2" creationId="{79C8A037-003E-83D7-4210-4B2C7B8D3D3E}"/>
          </ac:spMkLst>
        </pc:spChg>
      </pc:sldChg>
      <pc:sldChg chg="addSp modSp add mod">
        <pc:chgData name="Bob Uhrig" userId="04e9aad72399258f" providerId="LiveId" clId="{D26C61AE-2EBA-4FC7-B704-A2AFDC04D85F}" dt="2026-10-02T03:29:32.070" v="273" actId="14100"/>
        <pc:sldMkLst>
          <pc:docMk/>
          <pc:sldMk cId="12880734" sldId="265"/>
        </pc:sldMkLst>
        <pc:spChg chg="mod">
          <ac:chgData name="Bob Uhrig" userId="04e9aad72399258f" providerId="LiveId" clId="{D26C61AE-2EBA-4FC7-B704-A2AFDC04D85F}" dt="2026-10-02T03:29:32.070" v="273" actId="14100"/>
          <ac:spMkLst>
            <pc:docMk/>
            <pc:sldMk cId="12880734" sldId="265"/>
            <ac:spMk id="2" creationId="{D8508ED0-A113-9B6E-2CB3-DD54EC0959B6}"/>
          </ac:spMkLst>
        </pc:spChg>
        <pc:spChg chg="add">
          <ac:chgData name="Bob Uhrig" userId="04e9aad72399258f" providerId="LiveId" clId="{D26C61AE-2EBA-4FC7-B704-A2AFDC04D85F}" dt="2026-10-02T03:24:49.813" v="227"/>
          <ac:spMkLst>
            <pc:docMk/>
            <pc:sldMk cId="12880734" sldId="265"/>
            <ac:spMk id="3" creationId="{4E037E45-8156-11CD-9CCD-C97994218AA4}"/>
          </ac:spMkLst>
        </pc:spChg>
        <pc:spChg chg="add">
          <ac:chgData name="Bob Uhrig" userId="04e9aad72399258f" providerId="LiveId" clId="{D26C61AE-2EBA-4FC7-B704-A2AFDC04D85F}" dt="2026-10-02T03:24:49.813" v="227"/>
          <ac:spMkLst>
            <pc:docMk/>
            <pc:sldMk cId="12880734" sldId="265"/>
            <ac:spMk id="4" creationId="{0DAC292E-B3C0-C22B-8110-A92CED2E6BD9}"/>
          </ac:spMkLst>
        </pc:spChg>
        <pc:spChg chg="add">
          <ac:chgData name="Bob Uhrig" userId="04e9aad72399258f" providerId="LiveId" clId="{D26C61AE-2EBA-4FC7-B704-A2AFDC04D85F}" dt="2026-10-02T03:25:19.699" v="228"/>
          <ac:spMkLst>
            <pc:docMk/>
            <pc:sldMk cId="12880734" sldId="265"/>
            <ac:spMk id="5" creationId="{955940DC-238E-1EB2-D9C4-EEF3B7375D02}"/>
          </ac:spMkLst>
        </pc:spChg>
        <pc:spChg chg="add">
          <ac:chgData name="Bob Uhrig" userId="04e9aad72399258f" providerId="LiveId" clId="{D26C61AE-2EBA-4FC7-B704-A2AFDC04D85F}" dt="2026-10-02T03:25:19.699" v="228"/>
          <ac:spMkLst>
            <pc:docMk/>
            <pc:sldMk cId="12880734" sldId="265"/>
            <ac:spMk id="6" creationId="{066691EC-F9AB-5675-1803-13B42F50591F}"/>
          </ac:spMkLst>
        </pc:spChg>
        <pc:spChg chg="add mod">
          <ac:chgData name="Bob Uhrig" userId="04e9aad72399258f" providerId="LiveId" clId="{D26C61AE-2EBA-4FC7-B704-A2AFDC04D85F}" dt="2026-10-02T03:26:08.806" v="236" actId="14100"/>
          <ac:spMkLst>
            <pc:docMk/>
            <pc:sldMk cId="12880734" sldId="265"/>
            <ac:spMk id="7" creationId="{ABC5CCDC-903A-B0C5-2878-680FF78857CB}"/>
          </ac:spMkLst>
        </pc:spChg>
        <pc:spChg chg="add mod">
          <ac:chgData name="Bob Uhrig" userId="04e9aad72399258f" providerId="LiveId" clId="{D26C61AE-2EBA-4FC7-B704-A2AFDC04D85F}" dt="2026-10-02T03:26:08.806" v="236" actId="14100"/>
          <ac:spMkLst>
            <pc:docMk/>
            <pc:sldMk cId="12880734" sldId="265"/>
            <ac:spMk id="8" creationId="{047FB3A7-51E5-242E-8157-4853B761C964}"/>
          </ac:spMkLst>
        </pc:spChg>
        <pc:inkChg chg="add">
          <ac:chgData name="Bob Uhrig" userId="04e9aad72399258f" providerId="LiveId" clId="{D26C61AE-2EBA-4FC7-B704-A2AFDC04D85F}" dt="2026-10-02T03:24:49.813" v="227"/>
          <ac:inkMkLst>
            <pc:docMk/>
            <pc:sldMk cId="12880734" sldId="265"/>
            <ac:inkMk id="2049" creationId="{E80ED026-C78F-C074-3104-5C2385C8D6B4}"/>
          </ac:inkMkLst>
        </pc:inkChg>
        <pc:inkChg chg="add">
          <ac:chgData name="Bob Uhrig" userId="04e9aad72399258f" providerId="LiveId" clId="{D26C61AE-2EBA-4FC7-B704-A2AFDC04D85F}" dt="2026-10-02T03:25:19.699" v="228"/>
          <ac:inkMkLst>
            <pc:docMk/>
            <pc:sldMk cId="12880734" sldId="265"/>
            <ac:inkMk id="2052" creationId="{217AB1C1-3351-572D-8739-8445CBB8A46E}"/>
          </ac:inkMkLst>
        </pc:inkChg>
        <pc:inkChg chg="add mod">
          <ac:chgData name="Bob Uhrig" userId="04e9aad72399258f" providerId="LiveId" clId="{D26C61AE-2EBA-4FC7-B704-A2AFDC04D85F}" dt="2026-10-02T03:26:08.806" v="236" actId="14100"/>
          <ac:inkMkLst>
            <pc:docMk/>
            <pc:sldMk cId="12880734" sldId="265"/>
            <ac:inkMk id="2055" creationId="{ADBF8CCB-3200-E48E-3156-E4C36FD3BFC4}"/>
          </ac:inkMkLst>
        </pc:inkChg>
      </pc:sldChg>
      <pc:sldChg chg="modSp add mod">
        <pc:chgData name="Bob Uhrig" userId="04e9aad72399258f" providerId="LiveId" clId="{D26C61AE-2EBA-4FC7-B704-A2AFDC04D85F}" dt="2026-10-02T03:30:42.782" v="313" actId="20577"/>
        <pc:sldMkLst>
          <pc:docMk/>
          <pc:sldMk cId="3817588847" sldId="266"/>
        </pc:sldMkLst>
        <pc:spChg chg="mod">
          <ac:chgData name="Bob Uhrig" userId="04e9aad72399258f" providerId="LiveId" clId="{D26C61AE-2EBA-4FC7-B704-A2AFDC04D85F}" dt="2026-10-02T03:30:42.782" v="313" actId="20577"/>
          <ac:spMkLst>
            <pc:docMk/>
            <pc:sldMk cId="3817588847" sldId="266"/>
            <ac:spMk id="2" creationId="{36DFD369-6D12-EF29-B211-C135EE68131D}"/>
          </ac:spMkLst>
        </pc:spChg>
      </pc:sldChg>
      <pc:sldChg chg="modSp add mod">
        <pc:chgData name="Bob Uhrig" userId="04e9aad72399258f" providerId="LiveId" clId="{D26C61AE-2EBA-4FC7-B704-A2AFDC04D85F}" dt="2026-10-02T03:40:30.610" v="442" actId="20577"/>
        <pc:sldMkLst>
          <pc:docMk/>
          <pc:sldMk cId="332159050" sldId="267"/>
        </pc:sldMkLst>
        <pc:spChg chg="mod">
          <ac:chgData name="Bob Uhrig" userId="04e9aad72399258f" providerId="LiveId" clId="{D26C61AE-2EBA-4FC7-B704-A2AFDC04D85F}" dt="2026-10-02T03:40:30.610" v="442" actId="20577"/>
          <ac:spMkLst>
            <pc:docMk/>
            <pc:sldMk cId="332159050" sldId="267"/>
            <ac:spMk id="2" creationId="{A10395C1-B929-415E-0720-C128CD3176E8}"/>
          </ac:spMkLst>
        </pc:spChg>
      </pc:sldChg>
      <pc:sldChg chg="modSp add mod">
        <pc:chgData name="Bob Uhrig" userId="04e9aad72399258f" providerId="LiveId" clId="{D26C61AE-2EBA-4FC7-B704-A2AFDC04D85F}" dt="2026-10-02T03:42:15.692" v="458" actId="20577"/>
        <pc:sldMkLst>
          <pc:docMk/>
          <pc:sldMk cId="1033605114" sldId="268"/>
        </pc:sldMkLst>
        <pc:spChg chg="mod">
          <ac:chgData name="Bob Uhrig" userId="04e9aad72399258f" providerId="LiveId" clId="{D26C61AE-2EBA-4FC7-B704-A2AFDC04D85F}" dt="2026-10-02T03:42:15.692" v="458" actId="20577"/>
          <ac:spMkLst>
            <pc:docMk/>
            <pc:sldMk cId="1033605114" sldId="268"/>
            <ac:spMk id="2" creationId="{DB39679B-1E4F-9A47-E2E0-2286F11C4B4A}"/>
          </ac:spMkLst>
        </pc:spChg>
      </pc:sldChg>
      <pc:sldChg chg="modSp add mod">
        <pc:chgData name="Bob Uhrig" userId="04e9aad72399258f" providerId="LiveId" clId="{D26C61AE-2EBA-4FC7-B704-A2AFDC04D85F}" dt="2026-10-02T03:43:44.875" v="479" actId="20577"/>
        <pc:sldMkLst>
          <pc:docMk/>
          <pc:sldMk cId="884362076" sldId="269"/>
        </pc:sldMkLst>
        <pc:spChg chg="mod">
          <ac:chgData name="Bob Uhrig" userId="04e9aad72399258f" providerId="LiveId" clId="{D26C61AE-2EBA-4FC7-B704-A2AFDC04D85F}" dt="2026-10-02T03:43:44.875" v="479" actId="20577"/>
          <ac:spMkLst>
            <pc:docMk/>
            <pc:sldMk cId="884362076" sldId="269"/>
            <ac:spMk id="2" creationId="{72018515-F761-56FE-A7AD-FBB33EC4F7FA}"/>
          </ac:spMkLst>
        </pc:spChg>
      </pc:sldChg>
      <pc:sldChg chg="modSp add mod">
        <pc:chgData name="Bob Uhrig" userId="04e9aad72399258f" providerId="LiveId" clId="{D26C61AE-2EBA-4FC7-B704-A2AFDC04D85F}" dt="2026-10-02T03:44:40.338" v="491" actId="20577"/>
        <pc:sldMkLst>
          <pc:docMk/>
          <pc:sldMk cId="651035150" sldId="270"/>
        </pc:sldMkLst>
        <pc:spChg chg="mod">
          <ac:chgData name="Bob Uhrig" userId="04e9aad72399258f" providerId="LiveId" clId="{D26C61AE-2EBA-4FC7-B704-A2AFDC04D85F}" dt="2026-10-02T03:44:40.338" v="491" actId="20577"/>
          <ac:spMkLst>
            <pc:docMk/>
            <pc:sldMk cId="651035150" sldId="270"/>
            <ac:spMk id="2" creationId="{2D157630-BA74-C69B-3F61-9959347F5BC5}"/>
          </ac:spMkLst>
        </pc:spChg>
      </pc:sldChg>
      <pc:sldChg chg="modSp add mod">
        <pc:chgData name="Bob Uhrig" userId="04e9aad72399258f" providerId="LiveId" clId="{D26C61AE-2EBA-4FC7-B704-A2AFDC04D85F}" dt="2026-10-02T03:47:49.021" v="595" actId="20577"/>
        <pc:sldMkLst>
          <pc:docMk/>
          <pc:sldMk cId="2465256551" sldId="271"/>
        </pc:sldMkLst>
        <pc:spChg chg="mod">
          <ac:chgData name="Bob Uhrig" userId="04e9aad72399258f" providerId="LiveId" clId="{D26C61AE-2EBA-4FC7-B704-A2AFDC04D85F}" dt="2026-10-02T03:47:49.021" v="595" actId="20577"/>
          <ac:spMkLst>
            <pc:docMk/>
            <pc:sldMk cId="2465256551" sldId="271"/>
            <ac:spMk id="2" creationId="{4AA35343-B473-1118-A703-038E2392BBB5}"/>
          </ac:spMkLst>
        </pc:spChg>
      </pc:sldChg>
      <pc:sldChg chg="modSp add mod">
        <pc:chgData name="Bob Uhrig" userId="04e9aad72399258f" providerId="LiveId" clId="{D26C61AE-2EBA-4FC7-B704-A2AFDC04D85F}" dt="2026-10-02T03:49:38.189" v="615" actId="14100"/>
        <pc:sldMkLst>
          <pc:docMk/>
          <pc:sldMk cId="2516759515" sldId="272"/>
        </pc:sldMkLst>
        <pc:spChg chg="mod">
          <ac:chgData name="Bob Uhrig" userId="04e9aad72399258f" providerId="LiveId" clId="{D26C61AE-2EBA-4FC7-B704-A2AFDC04D85F}" dt="2026-10-02T03:49:38.189" v="615" actId="14100"/>
          <ac:spMkLst>
            <pc:docMk/>
            <pc:sldMk cId="2516759515" sldId="272"/>
            <ac:spMk id="2" creationId="{9B1E7A85-2E66-3D5B-236D-82542F507C90}"/>
          </ac:spMkLst>
        </pc:spChg>
      </pc:sldChg>
      <pc:sldChg chg="modSp add mod">
        <pc:chgData name="Bob Uhrig" userId="04e9aad72399258f" providerId="LiveId" clId="{D26C61AE-2EBA-4FC7-B704-A2AFDC04D85F}" dt="2026-10-02T03:50:23.533" v="621" actId="20577"/>
        <pc:sldMkLst>
          <pc:docMk/>
          <pc:sldMk cId="530731233" sldId="273"/>
        </pc:sldMkLst>
        <pc:spChg chg="mod">
          <ac:chgData name="Bob Uhrig" userId="04e9aad72399258f" providerId="LiveId" clId="{D26C61AE-2EBA-4FC7-B704-A2AFDC04D85F}" dt="2026-10-02T03:50:23.533" v="621" actId="20577"/>
          <ac:spMkLst>
            <pc:docMk/>
            <pc:sldMk cId="530731233" sldId="273"/>
            <ac:spMk id="2" creationId="{DC013528-97E1-92CD-CF94-96C383931E80}"/>
          </ac:spMkLst>
        </pc:spChg>
      </pc:sldChg>
      <pc:sldChg chg="modSp add mod">
        <pc:chgData name="Bob Uhrig" userId="04e9aad72399258f" providerId="LiveId" clId="{D26C61AE-2EBA-4FC7-B704-A2AFDC04D85F}" dt="2026-10-03T01:01:07.844" v="804" actId="20577"/>
        <pc:sldMkLst>
          <pc:docMk/>
          <pc:sldMk cId="4154914540" sldId="274"/>
        </pc:sldMkLst>
        <pc:spChg chg="mod">
          <ac:chgData name="Bob Uhrig" userId="04e9aad72399258f" providerId="LiveId" clId="{D26C61AE-2EBA-4FC7-B704-A2AFDC04D85F}" dt="2026-10-03T01:01:07.844" v="804" actId="20577"/>
          <ac:spMkLst>
            <pc:docMk/>
            <pc:sldMk cId="4154914540" sldId="274"/>
            <ac:spMk id="2" creationId="{C272F450-FC7B-B46A-0747-7D5F137ADE95}"/>
          </ac:spMkLst>
        </pc:spChg>
      </pc:sldChg>
      <pc:sldChg chg="modSp add mod">
        <pc:chgData name="Bob Uhrig" userId="04e9aad72399258f" providerId="LiveId" clId="{D26C61AE-2EBA-4FC7-B704-A2AFDC04D85F}" dt="2026-10-02T03:34:07.646" v="373" actId="20577"/>
        <pc:sldMkLst>
          <pc:docMk/>
          <pc:sldMk cId="346912741" sldId="275"/>
        </pc:sldMkLst>
        <pc:spChg chg="mod">
          <ac:chgData name="Bob Uhrig" userId="04e9aad72399258f" providerId="LiveId" clId="{D26C61AE-2EBA-4FC7-B704-A2AFDC04D85F}" dt="2026-10-02T03:34:07.646" v="373" actId="20577"/>
          <ac:spMkLst>
            <pc:docMk/>
            <pc:sldMk cId="346912741" sldId="275"/>
            <ac:spMk id="2" creationId="{279C77CB-8952-9BEF-4EC5-933099185B0F}"/>
          </ac:spMkLst>
        </pc:spChg>
      </pc:sldChg>
      <pc:sldChg chg="modSp add mod">
        <pc:chgData name="Bob Uhrig" userId="04e9aad72399258f" providerId="LiveId" clId="{D26C61AE-2EBA-4FC7-B704-A2AFDC04D85F}" dt="2026-10-02T03:35:45.727" v="399" actId="6549"/>
        <pc:sldMkLst>
          <pc:docMk/>
          <pc:sldMk cId="1130335560" sldId="276"/>
        </pc:sldMkLst>
        <pc:spChg chg="mod">
          <ac:chgData name="Bob Uhrig" userId="04e9aad72399258f" providerId="LiveId" clId="{D26C61AE-2EBA-4FC7-B704-A2AFDC04D85F}" dt="2026-10-02T03:35:45.727" v="399" actId="6549"/>
          <ac:spMkLst>
            <pc:docMk/>
            <pc:sldMk cId="1130335560" sldId="276"/>
            <ac:spMk id="2" creationId="{712BD15F-1C57-3CD7-6AF4-1F8BA97DEC05}"/>
          </ac:spMkLst>
        </pc:spChg>
      </pc:sldChg>
      <pc:sldChg chg="modSp add mod ord">
        <pc:chgData name="Bob Uhrig" userId="04e9aad72399258f" providerId="LiveId" clId="{D26C61AE-2EBA-4FC7-B704-A2AFDC04D85F}" dt="2026-10-02T19:56:41.426" v="732"/>
        <pc:sldMkLst>
          <pc:docMk/>
          <pc:sldMk cId="53647065" sldId="277"/>
        </pc:sldMkLst>
        <pc:spChg chg="mod">
          <ac:chgData name="Bob Uhrig" userId="04e9aad72399258f" providerId="LiveId" clId="{D26C61AE-2EBA-4FC7-B704-A2AFDC04D85F}" dt="2026-10-02T19:56:22.248" v="730" actId="20577"/>
          <ac:spMkLst>
            <pc:docMk/>
            <pc:sldMk cId="53647065" sldId="277"/>
            <ac:spMk id="2" creationId="{081CCF92-FC64-D522-4BCC-BA4139F42278}"/>
          </ac:spMkLst>
        </pc:spChg>
      </pc:sldChg>
      <pc:sldChg chg="modSp add mod ord">
        <pc:chgData name="Bob Uhrig" userId="04e9aad72399258f" providerId="LiveId" clId="{D26C61AE-2EBA-4FC7-B704-A2AFDC04D85F}" dt="2026-10-03T00:23:19.400" v="748"/>
        <pc:sldMkLst>
          <pc:docMk/>
          <pc:sldMk cId="4065098195" sldId="278"/>
        </pc:sldMkLst>
        <pc:spChg chg="mod">
          <ac:chgData name="Bob Uhrig" userId="04e9aad72399258f" providerId="LiveId" clId="{D26C61AE-2EBA-4FC7-B704-A2AFDC04D85F}" dt="2026-10-03T00:23:11.674" v="746" actId="20577"/>
          <ac:spMkLst>
            <pc:docMk/>
            <pc:sldMk cId="4065098195" sldId="278"/>
            <ac:spMk id="2" creationId="{2BD2CA3D-225C-B266-0B10-16E8DAC7F265}"/>
          </ac:spMkLst>
        </pc:spChg>
      </pc:sldChg>
      <pc:sldChg chg="modSp add mod ord">
        <pc:chgData name="Bob Uhrig" userId="04e9aad72399258f" providerId="LiveId" clId="{D26C61AE-2EBA-4FC7-B704-A2AFDC04D85F}" dt="2026-10-03T00:24:41.981" v="764"/>
        <pc:sldMkLst>
          <pc:docMk/>
          <pc:sldMk cId="3179814773" sldId="279"/>
        </pc:sldMkLst>
        <pc:spChg chg="mod">
          <ac:chgData name="Bob Uhrig" userId="04e9aad72399258f" providerId="LiveId" clId="{D26C61AE-2EBA-4FC7-B704-A2AFDC04D85F}" dt="2026-10-03T00:24:23.628" v="762" actId="6549"/>
          <ac:spMkLst>
            <pc:docMk/>
            <pc:sldMk cId="3179814773" sldId="279"/>
            <ac:spMk id="2" creationId="{AF2E2F16-D039-EE21-0990-7E499104E1D4}"/>
          </ac:spMkLst>
        </pc:spChg>
      </pc:sldChg>
      <pc:sldChg chg="add del">
        <pc:chgData name="Bob Uhrig" userId="04e9aad72399258f" providerId="LiveId" clId="{D26C61AE-2EBA-4FC7-B704-A2AFDC04D85F}" dt="2026-10-03T01:10:48.963" v="809" actId="47"/>
        <pc:sldMkLst>
          <pc:docMk/>
          <pc:sldMk cId="2211200503" sldId="280"/>
        </pc:sldMkLst>
      </pc:sldChg>
      <pc:sldChg chg="add del">
        <pc:chgData name="Bob Uhrig" userId="04e9aad72399258f" providerId="LiveId" clId="{D26C61AE-2EBA-4FC7-B704-A2AFDC04D85F}" dt="2026-10-03T01:10:47.539" v="808" actId="47"/>
        <pc:sldMkLst>
          <pc:docMk/>
          <pc:sldMk cId="1779838206" sldId="281"/>
        </pc:sldMkLst>
      </pc:sldChg>
      <pc:sldChg chg="add">
        <pc:chgData name="Bob Uhrig" userId="04e9aad72399258f" providerId="LiveId" clId="{D26C61AE-2EBA-4FC7-B704-A2AFDC04D85F}" dt="2026-10-02T03:54:51.042" v="647"/>
        <pc:sldMkLst>
          <pc:docMk/>
          <pc:sldMk cId="2053731572" sldId="282"/>
        </pc:sldMkLst>
      </pc:sldChg>
      <pc:sldChg chg="addSp delSp modSp add mod ord setBg addAnim">
        <pc:chgData name="Bob Uhrig" userId="04e9aad72399258f" providerId="LiveId" clId="{D26C61AE-2EBA-4FC7-B704-A2AFDC04D85F}" dt="2026-10-03T00:32:41.358" v="770"/>
        <pc:sldMkLst>
          <pc:docMk/>
          <pc:sldMk cId="3714597181" sldId="283"/>
        </pc:sldMkLst>
        <pc:spChg chg="mod ord">
          <ac:chgData name="Bob Uhrig" userId="04e9aad72399258f" providerId="LiveId" clId="{D26C61AE-2EBA-4FC7-B704-A2AFDC04D85F}" dt="2026-10-02T04:07:43.994" v="718" actId="122"/>
          <ac:spMkLst>
            <pc:docMk/>
            <pc:sldMk cId="3714597181" sldId="283"/>
            <ac:spMk id="2" creationId="{55A8EA3D-0A79-0A6C-4A17-07863DAD4A0D}"/>
          </ac:spMkLst>
        </pc:spChg>
        <pc:spChg chg="add del">
          <ac:chgData name="Bob Uhrig" userId="04e9aad72399258f" providerId="LiveId" clId="{D26C61AE-2EBA-4FC7-B704-A2AFDC04D85F}" dt="2026-10-02T04:05:57.922" v="707" actId="26606"/>
          <ac:spMkLst>
            <pc:docMk/>
            <pc:sldMk cId="3714597181" sldId="283"/>
            <ac:spMk id="9" creationId="{ECC07320-C2CA-4E29-8481-9D9E143C7788}"/>
          </ac:spMkLst>
        </pc:spChg>
        <pc:spChg chg="add del">
          <ac:chgData name="Bob Uhrig" userId="04e9aad72399258f" providerId="LiveId" clId="{D26C61AE-2EBA-4FC7-B704-A2AFDC04D85F}" dt="2026-10-02T04:05:57.922" v="707" actId="26606"/>
          <ac:spMkLst>
            <pc:docMk/>
            <pc:sldMk cId="3714597181" sldId="283"/>
            <ac:spMk id="11" creationId="{178FB36B-5BFE-42CA-BC60-1115E0D95EEC}"/>
          </ac:spMkLst>
        </pc:spChg>
        <pc:spChg chg="add">
          <ac:chgData name="Bob Uhrig" userId="04e9aad72399258f" providerId="LiveId" clId="{D26C61AE-2EBA-4FC7-B704-A2AFDC04D85F}" dt="2026-10-02T04:05:57.922" v="707" actId="26606"/>
          <ac:spMkLst>
            <pc:docMk/>
            <pc:sldMk cId="3714597181" sldId="283"/>
            <ac:spMk id="16" creationId="{ECC07320-C2CA-4E29-8481-9D9E143C7788}"/>
          </ac:spMkLst>
        </pc:spChg>
        <pc:spChg chg="add">
          <ac:chgData name="Bob Uhrig" userId="04e9aad72399258f" providerId="LiveId" clId="{D26C61AE-2EBA-4FC7-B704-A2AFDC04D85F}" dt="2026-10-02T04:05:57.922" v="707" actId="26606"/>
          <ac:spMkLst>
            <pc:docMk/>
            <pc:sldMk cId="3714597181" sldId="283"/>
            <ac:spMk id="18" creationId="{178FB36B-5BFE-42CA-BC60-1115E0D95EEC}"/>
          </ac:spMkLst>
        </pc:spChg>
        <pc:picChg chg="add mod">
          <ac:chgData name="Bob Uhrig" userId="04e9aad72399258f" providerId="LiveId" clId="{D26C61AE-2EBA-4FC7-B704-A2AFDC04D85F}" dt="2026-10-02T04:05:57.922" v="707" actId="26606"/>
          <ac:picMkLst>
            <pc:docMk/>
            <pc:sldMk cId="3714597181" sldId="283"/>
            <ac:picMk id="4" creationId="{BC64AF69-BAE0-7D80-35A9-3EB3580F2ABB}"/>
          </ac:picMkLst>
        </pc:picChg>
      </pc:sldChg>
      <pc:sldChg chg="add ord setBg">
        <pc:chgData name="Bob Uhrig" userId="04e9aad72399258f" providerId="LiveId" clId="{D26C61AE-2EBA-4FC7-B704-A2AFDC04D85F}" dt="2026-10-03T01:17:09.565" v="811"/>
        <pc:sldMkLst>
          <pc:docMk/>
          <pc:sldMk cId="3141815116" sldId="284"/>
        </pc:sldMkLst>
      </pc:sldChg>
      <pc:sldChg chg="add ord setBg">
        <pc:chgData name="Bob Uhrig" userId="04e9aad72399258f" providerId="LiveId" clId="{D26C61AE-2EBA-4FC7-B704-A2AFDC04D85F}" dt="2026-10-03T00:59:15.581" v="791"/>
        <pc:sldMkLst>
          <pc:docMk/>
          <pc:sldMk cId="3496834748" sldId="285"/>
        </pc:sldMkLst>
      </pc:sldChg>
      <pc:sldChg chg="add ord setBg">
        <pc:chgData name="Bob Uhrig" userId="04e9aad72399258f" providerId="LiveId" clId="{D26C61AE-2EBA-4FC7-B704-A2AFDC04D85F}" dt="2026-10-03T00:40:16.016" v="774"/>
        <pc:sldMkLst>
          <pc:docMk/>
          <pc:sldMk cId="632979733" sldId="286"/>
        </pc:sldMkLst>
      </pc:sldChg>
      <pc:sldChg chg="add">
        <pc:chgData name="Bob Uhrig" userId="04e9aad72399258f" providerId="LiveId" clId="{D26C61AE-2EBA-4FC7-B704-A2AFDC04D85F}" dt="2026-10-02T22:14:01.607" v="743"/>
        <pc:sldMkLst>
          <pc:docMk/>
          <pc:sldMk cId="2729573897" sldId="287"/>
        </pc:sldMkLst>
      </pc:sldChg>
      <pc:sldChg chg="add ord setBg">
        <pc:chgData name="Bob Uhrig" userId="04e9aad72399258f" providerId="LiveId" clId="{D26C61AE-2EBA-4FC7-B704-A2AFDC04D85F}" dt="2026-10-03T00:45:01.476" v="778"/>
        <pc:sldMkLst>
          <pc:docMk/>
          <pc:sldMk cId="2979538285" sldId="288"/>
        </pc:sldMkLst>
      </pc:sldChg>
      <pc:sldChg chg="add">
        <pc:chgData name="Bob Uhrig" userId="04e9aad72399258f" providerId="LiveId" clId="{D26C61AE-2EBA-4FC7-B704-A2AFDC04D85F}" dt="2026-10-03T00:47:42.844" v="779"/>
        <pc:sldMkLst>
          <pc:docMk/>
          <pc:sldMk cId="1762299157" sldId="28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0ED1C7-C938-47D3-BC0A-C3CEBAB3C74F}" type="datetimeFigureOut">
              <a:rPr lang="en-US" smtClean="0"/>
              <a:t>10/2/2026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394F0D-BD00-444A-8138-6E2B8FC2BBC8}" type="slidenum">
              <a:rPr lang="en-US" smtClean="0"/>
              <a:t>‹#›</a:t>
            </a:fld>
            <a:endParaRPr lang="en-US"/>
          </a:p>
        </p:txBody>
      </p:sp>
    </p:spTree>
    <p:extLst>
      <p:ext uri="{BB962C8B-B14F-4D97-AF65-F5344CB8AC3E}">
        <p14:creationId xmlns:p14="http://schemas.microsoft.com/office/powerpoint/2010/main" val="605441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D9A74-1CB4-C92D-44DC-B0AE0626F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B497A2-35FB-9675-6B88-10B3DD200D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D2E91D4-D6E3-9BA7-2E46-E0D0019A9E1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4D063A-F44C-C17D-A22F-69758294DE82}"/>
              </a:ext>
            </a:extLst>
          </p:cNvPr>
          <p:cNvSpPr>
            <a:spLocks noGrp="1"/>
          </p:cNvSpPr>
          <p:nvPr>
            <p:ph type="sldNum" sz="quarter" idx="5"/>
          </p:nvPr>
        </p:nvSpPr>
        <p:spPr/>
        <p:txBody>
          <a:bodyPr/>
          <a:lstStyle/>
          <a:p>
            <a:fld id="{6E394F0D-BD00-444A-8138-6E2B8FC2BBC8}" type="slidenum">
              <a:rPr lang="en-US" smtClean="0"/>
              <a:t>1</a:t>
            </a:fld>
            <a:endParaRPr lang="en-US"/>
          </a:p>
        </p:txBody>
      </p:sp>
    </p:spTree>
    <p:extLst>
      <p:ext uri="{BB962C8B-B14F-4D97-AF65-F5344CB8AC3E}">
        <p14:creationId xmlns:p14="http://schemas.microsoft.com/office/powerpoint/2010/main" val="4164458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94F0D-BD00-444A-8138-6E2B8FC2BBC8}" type="slidenum">
              <a:rPr lang="en-US" smtClean="0"/>
              <a:t>3</a:t>
            </a:fld>
            <a:endParaRPr lang="en-US"/>
          </a:p>
        </p:txBody>
      </p:sp>
    </p:spTree>
    <p:extLst>
      <p:ext uri="{BB962C8B-B14F-4D97-AF65-F5344CB8AC3E}">
        <p14:creationId xmlns:p14="http://schemas.microsoft.com/office/powerpoint/2010/main" val="33599782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BC2B89-CAC8-473D-FC96-049CA19FC9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58584F-9806-7AD2-B8BD-72C33E350E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AAE4AA-13AD-82E4-66CE-13F7EEEBFFD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C0C1AB-5EB2-14D6-E3CB-99851CDA7811}"/>
              </a:ext>
            </a:extLst>
          </p:cNvPr>
          <p:cNvSpPr>
            <a:spLocks noGrp="1"/>
          </p:cNvSpPr>
          <p:nvPr>
            <p:ph type="sldNum" sz="quarter" idx="5"/>
          </p:nvPr>
        </p:nvSpPr>
        <p:spPr/>
        <p:txBody>
          <a:bodyPr/>
          <a:lstStyle/>
          <a:p>
            <a:fld id="{6E394F0D-BD00-444A-8138-6E2B8FC2BBC8}" type="slidenum">
              <a:rPr lang="en-US" smtClean="0"/>
              <a:t>4</a:t>
            </a:fld>
            <a:endParaRPr lang="en-US"/>
          </a:p>
        </p:txBody>
      </p:sp>
    </p:spTree>
    <p:extLst>
      <p:ext uri="{BB962C8B-B14F-4D97-AF65-F5344CB8AC3E}">
        <p14:creationId xmlns:p14="http://schemas.microsoft.com/office/powerpoint/2010/main" val="38392596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92ECE-99DD-7F89-FCF9-C1020A7B1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FEF164-2173-171A-960E-362D8D33DC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8C9C3C-1793-74EF-3B41-8A9E91E2D5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38C983B-F9AA-0D3F-CCF5-1978D6736EF6}"/>
              </a:ext>
            </a:extLst>
          </p:cNvPr>
          <p:cNvSpPr>
            <a:spLocks noGrp="1"/>
          </p:cNvSpPr>
          <p:nvPr>
            <p:ph type="sldNum" sz="quarter" idx="5"/>
          </p:nvPr>
        </p:nvSpPr>
        <p:spPr/>
        <p:txBody>
          <a:bodyPr/>
          <a:lstStyle/>
          <a:p>
            <a:fld id="{6E394F0D-BD00-444A-8138-6E2B8FC2BBC8}" type="slidenum">
              <a:rPr lang="en-US" smtClean="0"/>
              <a:t>5</a:t>
            </a:fld>
            <a:endParaRPr lang="en-US"/>
          </a:p>
        </p:txBody>
      </p:sp>
    </p:spTree>
    <p:extLst>
      <p:ext uri="{BB962C8B-B14F-4D97-AF65-F5344CB8AC3E}">
        <p14:creationId xmlns:p14="http://schemas.microsoft.com/office/powerpoint/2010/main" val="42137659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66AF14-6126-A46E-D813-3DDE0E4D3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06C4C9-6030-D380-1B55-AB30096601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FA250E-3D27-C1CB-0048-9E3AE6550BC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556BED9-C4D2-8FCB-67DE-4803AB26D0E3}"/>
              </a:ext>
            </a:extLst>
          </p:cNvPr>
          <p:cNvSpPr>
            <a:spLocks noGrp="1"/>
          </p:cNvSpPr>
          <p:nvPr>
            <p:ph type="sldNum" sz="quarter" idx="5"/>
          </p:nvPr>
        </p:nvSpPr>
        <p:spPr/>
        <p:txBody>
          <a:bodyPr/>
          <a:lstStyle/>
          <a:p>
            <a:fld id="{6E394F0D-BD00-444A-8138-6E2B8FC2BBC8}" type="slidenum">
              <a:rPr lang="en-US" smtClean="0"/>
              <a:t>6</a:t>
            </a:fld>
            <a:endParaRPr lang="en-US"/>
          </a:p>
        </p:txBody>
      </p:sp>
    </p:spTree>
    <p:extLst>
      <p:ext uri="{BB962C8B-B14F-4D97-AF65-F5344CB8AC3E}">
        <p14:creationId xmlns:p14="http://schemas.microsoft.com/office/powerpoint/2010/main" val="42391742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623851-B221-A469-FA9E-F4C15F82EC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A113AD-5C80-17A4-FE34-2F05852BA6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A3EE10-6EE8-FA03-A8BD-6186654E16E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42F35F1-DAC8-85F1-1E8E-225134D9A7DC}"/>
              </a:ext>
            </a:extLst>
          </p:cNvPr>
          <p:cNvSpPr>
            <a:spLocks noGrp="1"/>
          </p:cNvSpPr>
          <p:nvPr>
            <p:ph type="sldNum" sz="quarter" idx="5"/>
          </p:nvPr>
        </p:nvSpPr>
        <p:spPr/>
        <p:txBody>
          <a:bodyPr/>
          <a:lstStyle/>
          <a:p>
            <a:fld id="{6E394F0D-BD00-444A-8138-6E2B8FC2BBC8}" type="slidenum">
              <a:rPr lang="en-US" smtClean="0"/>
              <a:t>7</a:t>
            </a:fld>
            <a:endParaRPr lang="en-US"/>
          </a:p>
        </p:txBody>
      </p:sp>
    </p:spTree>
    <p:extLst>
      <p:ext uri="{BB962C8B-B14F-4D97-AF65-F5344CB8AC3E}">
        <p14:creationId xmlns:p14="http://schemas.microsoft.com/office/powerpoint/2010/main" val="313284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C0CAB-DFD4-95AC-4010-9966B344BD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D78840-2746-88D2-813A-4057C7D569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339BA5-5E1A-B067-DF3A-C756651ED31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7D21624-4156-66FF-B9E0-0C51777DFA97}"/>
              </a:ext>
            </a:extLst>
          </p:cNvPr>
          <p:cNvSpPr>
            <a:spLocks noGrp="1"/>
          </p:cNvSpPr>
          <p:nvPr>
            <p:ph type="sldNum" sz="quarter" idx="5"/>
          </p:nvPr>
        </p:nvSpPr>
        <p:spPr/>
        <p:txBody>
          <a:bodyPr/>
          <a:lstStyle/>
          <a:p>
            <a:fld id="{6E394F0D-BD00-444A-8138-6E2B8FC2BBC8}" type="slidenum">
              <a:rPr lang="en-US" smtClean="0"/>
              <a:t>8</a:t>
            </a:fld>
            <a:endParaRPr lang="en-US"/>
          </a:p>
        </p:txBody>
      </p:sp>
    </p:spTree>
    <p:extLst>
      <p:ext uri="{BB962C8B-B14F-4D97-AF65-F5344CB8AC3E}">
        <p14:creationId xmlns:p14="http://schemas.microsoft.com/office/powerpoint/2010/main" val="24202506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875208-AC95-DFE4-9490-CA30D79CD9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FF71AE-1C77-DA8D-9922-DBBF5245EB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0FFFAE-0530-D406-20F7-8ED5E085DA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4EBB98-98CE-730C-1C83-3039A3DD720E}"/>
              </a:ext>
            </a:extLst>
          </p:cNvPr>
          <p:cNvSpPr>
            <a:spLocks noGrp="1"/>
          </p:cNvSpPr>
          <p:nvPr>
            <p:ph type="sldNum" sz="quarter" idx="5"/>
          </p:nvPr>
        </p:nvSpPr>
        <p:spPr/>
        <p:txBody>
          <a:bodyPr/>
          <a:lstStyle/>
          <a:p>
            <a:fld id="{6E394F0D-BD00-444A-8138-6E2B8FC2BBC8}" type="slidenum">
              <a:rPr lang="en-US" smtClean="0"/>
              <a:t>9</a:t>
            </a:fld>
            <a:endParaRPr lang="en-US"/>
          </a:p>
        </p:txBody>
      </p:sp>
    </p:spTree>
    <p:extLst>
      <p:ext uri="{BB962C8B-B14F-4D97-AF65-F5344CB8AC3E}">
        <p14:creationId xmlns:p14="http://schemas.microsoft.com/office/powerpoint/2010/main" val="39350641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C8CC28-671C-5878-0123-DB9AAAB2B6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DC5AE3-000A-034F-14F6-43E2127D593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9FC3854-AFB4-C062-40AF-444909FCFF0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21C4781-FF12-1AF5-4D50-DC38600FF9D2}"/>
              </a:ext>
            </a:extLst>
          </p:cNvPr>
          <p:cNvSpPr>
            <a:spLocks noGrp="1"/>
          </p:cNvSpPr>
          <p:nvPr>
            <p:ph type="sldNum" sz="quarter" idx="5"/>
          </p:nvPr>
        </p:nvSpPr>
        <p:spPr/>
        <p:txBody>
          <a:bodyPr/>
          <a:lstStyle/>
          <a:p>
            <a:fld id="{6E394F0D-BD00-444A-8138-6E2B8FC2BBC8}" type="slidenum">
              <a:rPr lang="en-US" smtClean="0"/>
              <a:t>10</a:t>
            </a:fld>
            <a:endParaRPr lang="en-US"/>
          </a:p>
        </p:txBody>
      </p:sp>
    </p:spTree>
    <p:extLst>
      <p:ext uri="{BB962C8B-B14F-4D97-AF65-F5344CB8AC3E}">
        <p14:creationId xmlns:p14="http://schemas.microsoft.com/office/powerpoint/2010/main" val="4203419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D6997A-525B-857F-47CD-115D35A387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9BD160-D090-98A6-F5E2-46D674E3BF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20049A-05C9-883C-7E8C-7C9C9816FF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8095AAE-9482-9BDA-5D41-06AE4731BE40}"/>
              </a:ext>
            </a:extLst>
          </p:cNvPr>
          <p:cNvSpPr>
            <a:spLocks noGrp="1"/>
          </p:cNvSpPr>
          <p:nvPr>
            <p:ph type="sldNum" sz="quarter" idx="5"/>
          </p:nvPr>
        </p:nvSpPr>
        <p:spPr/>
        <p:txBody>
          <a:bodyPr/>
          <a:lstStyle/>
          <a:p>
            <a:fld id="{6E394F0D-BD00-444A-8138-6E2B8FC2BBC8}" type="slidenum">
              <a:rPr lang="en-US" smtClean="0"/>
              <a:t>11</a:t>
            </a:fld>
            <a:endParaRPr lang="en-US"/>
          </a:p>
        </p:txBody>
      </p:sp>
    </p:spTree>
    <p:extLst>
      <p:ext uri="{BB962C8B-B14F-4D97-AF65-F5344CB8AC3E}">
        <p14:creationId xmlns:p14="http://schemas.microsoft.com/office/powerpoint/2010/main" val="13196908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BFB9D-3502-0D00-E76B-97183783C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84155B-ADF0-E0A7-082A-EBF00B22A44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3F574E-2B8A-F198-6784-13344EFB08B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AC044A0-5AB4-8016-43C4-5F573208EA78}"/>
              </a:ext>
            </a:extLst>
          </p:cNvPr>
          <p:cNvSpPr>
            <a:spLocks noGrp="1"/>
          </p:cNvSpPr>
          <p:nvPr>
            <p:ph type="sldNum" sz="quarter" idx="5"/>
          </p:nvPr>
        </p:nvSpPr>
        <p:spPr/>
        <p:txBody>
          <a:bodyPr/>
          <a:lstStyle/>
          <a:p>
            <a:fld id="{6E394F0D-BD00-444A-8138-6E2B8FC2BBC8}" type="slidenum">
              <a:rPr lang="en-US" smtClean="0"/>
              <a:t>12</a:t>
            </a:fld>
            <a:endParaRPr lang="en-US"/>
          </a:p>
        </p:txBody>
      </p:sp>
    </p:spTree>
    <p:extLst>
      <p:ext uri="{BB962C8B-B14F-4D97-AF65-F5344CB8AC3E}">
        <p14:creationId xmlns:p14="http://schemas.microsoft.com/office/powerpoint/2010/main" val="1485959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AA18C2-6BA0-AE3B-9646-EE05A2042CF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65D3CE-062D-B4EF-3886-C14DC1AF10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FBD006C-F007-4513-9245-3CB1E952B98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B272358-92EC-5B27-970E-C1B1D314A2C8}"/>
              </a:ext>
            </a:extLst>
          </p:cNvPr>
          <p:cNvSpPr>
            <a:spLocks noGrp="1"/>
          </p:cNvSpPr>
          <p:nvPr>
            <p:ph type="sldNum" sz="quarter" idx="5"/>
          </p:nvPr>
        </p:nvSpPr>
        <p:spPr/>
        <p:txBody>
          <a:bodyPr/>
          <a:lstStyle/>
          <a:p>
            <a:fld id="{6E394F0D-BD00-444A-8138-6E2B8FC2BBC8}" type="slidenum">
              <a:rPr lang="en-US" smtClean="0"/>
              <a:t>13</a:t>
            </a:fld>
            <a:endParaRPr lang="en-US"/>
          </a:p>
        </p:txBody>
      </p:sp>
    </p:spTree>
    <p:extLst>
      <p:ext uri="{BB962C8B-B14F-4D97-AF65-F5344CB8AC3E}">
        <p14:creationId xmlns:p14="http://schemas.microsoft.com/office/powerpoint/2010/main" val="13966776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1A56C-DFA6-12BF-DDE0-813145DB0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552F7E-754E-202F-462D-574FE3A1D2D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7D681F-6D4D-D82F-CC75-B62289D38BF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C578A65-C3B1-FBD7-1520-E4E9E01BB455}"/>
              </a:ext>
            </a:extLst>
          </p:cNvPr>
          <p:cNvSpPr>
            <a:spLocks noGrp="1"/>
          </p:cNvSpPr>
          <p:nvPr>
            <p:ph type="sldNum" sz="quarter" idx="5"/>
          </p:nvPr>
        </p:nvSpPr>
        <p:spPr/>
        <p:txBody>
          <a:bodyPr/>
          <a:lstStyle/>
          <a:p>
            <a:fld id="{6E394F0D-BD00-444A-8138-6E2B8FC2BBC8}" type="slidenum">
              <a:rPr lang="en-US" smtClean="0"/>
              <a:t>14</a:t>
            </a:fld>
            <a:endParaRPr lang="en-US"/>
          </a:p>
        </p:txBody>
      </p:sp>
    </p:spTree>
    <p:extLst>
      <p:ext uri="{BB962C8B-B14F-4D97-AF65-F5344CB8AC3E}">
        <p14:creationId xmlns:p14="http://schemas.microsoft.com/office/powerpoint/2010/main" val="25456570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EEBFBD-0317-0C4E-0871-CCA5814F2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00EF68-74EF-FBED-187B-F03B9D3847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48D1F1-280F-DDEF-E916-E9CA8788ABA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CEF6BE5-46C5-57A9-203D-6D38350E2324}"/>
              </a:ext>
            </a:extLst>
          </p:cNvPr>
          <p:cNvSpPr>
            <a:spLocks noGrp="1"/>
          </p:cNvSpPr>
          <p:nvPr>
            <p:ph type="sldNum" sz="quarter" idx="5"/>
          </p:nvPr>
        </p:nvSpPr>
        <p:spPr/>
        <p:txBody>
          <a:bodyPr/>
          <a:lstStyle/>
          <a:p>
            <a:fld id="{6E394F0D-BD00-444A-8138-6E2B8FC2BBC8}" type="slidenum">
              <a:rPr lang="en-US" smtClean="0"/>
              <a:t>15</a:t>
            </a:fld>
            <a:endParaRPr lang="en-US"/>
          </a:p>
        </p:txBody>
      </p:sp>
    </p:spTree>
    <p:extLst>
      <p:ext uri="{BB962C8B-B14F-4D97-AF65-F5344CB8AC3E}">
        <p14:creationId xmlns:p14="http://schemas.microsoft.com/office/powerpoint/2010/main" val="1330128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239F32-85D1-2ED1-4FA6-2883BC44E8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883A54-E4CA-F139-DC87-0216569809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B6BBE4-77BA-75F6-BE07-30215A56EE3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BDF7A4D-D333-D1BB-4E77-13B814DEB55A}"/>
              </a:ext>
            </a:extLst>
          </p:cNvPr>
          <p:cNvSpPr>
            <a:spLocks noGrp="1"/>
          </p:cNvSpPr>
          <p:nvPr>
            <p:ph type="sldNum" sz="quarter" idx="5"/>
          </p:nvPr>
        </p:nvSpPr>
        <p:spPr/>
        <p:txBody>
          <a:bodyPr/>
          <a:lstStyle/>
          <a:p>
            <a:fld id="{6E394F0D-BD00-444A-8138-6E2B8FC2BBC8}" type="slidenum">
              <a:rPr lang="en-US" smtClean="0"/>
              <a:t>16</a:t>
            </a:fld>
            <a:endParaRPr lang="en-US"/>
          </a:p>
        </p:txBody>
      </p:sp>
    </p:spTree>
    <p:extLst>
      <p:ext uri="{BB962C8B-B14F-4D97-AF65-F5344CB8AC3E}">
        <p14:creationId xmlns:p14="http://schemas.microsoft.com/office/powerpoint/2010/main" val="32954241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C26ED9-E721-DF25-3D37-98F84E475A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AE833-EC59-D41E-345D-1F28F1B78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FB847C-E694-B48D-029F-7F4899AF3A9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0365558-4D71-55C0-E1F0-1D789B1F9EAA}"/>
              </a:ext>
            </a:extLst>
          </p:cNvPr>
          <p:cNvSpPr>
            <a:spLocks noGrp="1"/>
          </p:cNvSpPr>
          <p:nvPr>
            <p:ph type="sldNum" sz="quarter" idx="5"/>
          </p:nvPr>
        </p:nvSpPr>
        <p:spPr/>
        <p:txBody>
          <a:bodyPr/>
          <a:lstStyle/>
          <a:p>
            <a:fld id="{6E394F0D-BD00-444A-8138-6E2B8FC2BBC8}" type="slidenum">
              <a:rPr lang="en-US" smtClean="0"/>
              <a:t>17</a:t>
            </a:fld>
            <a:endParaRPr lang="en-US"/>
          </a:p>
        </p:txBody>
      </p:sp>
    </p:spTree>
    <p:extLst>
      <p:ext uri="{BB962C8B-B14F-4D97-AF65-F5344CB8AC3E}">
        <p14:creationId xmlns:p14="http://schemas.microsoft.com/office/powerpoint/2010/main" val="3710054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D6A85C-9D2E-F659-2F59-AF3CE801488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8876F5-400C-2468-0F29-EFBD5ED235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35CCB0-119D-268B-4AD6-EE8E0FAE907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13A5DB-88B7-99F8-55AE-AC59B2325E3A}"/>
              </a:ext>
            </a:extLst>
          </p:cNvPr>
          <p:cNvSpPr>
            <a:spLocks noGrp="1"/>
          </p:cNvSpPr>
          <p:nvPr>
            <p:ph type="sldNum" sz="quarter" idx="5"/>
          </p:nvPr>
        </p:nvSpPr>
        <p:spPr/>
        <p:txBody>
          <a:bodyPr/>
          <a:lstStyle/>
          <a:p>
            <a:fld id="{6E394F0D-BD00-444A-8138-6E2B8FC2BBC8}" type="slidenum">
              <a:rPr lang="en-US" smtClean="0"/>
              <a:t>18</a:t>
            </a:fld>
            <a:endParaRPr lang="en-US"/>
          </a:p>
        </p:txBody>
      </p:sp>
    </p:spTree>
    <p:extLst>
      <p:ext uri="{BB962C8B-B14F-4D97-AF65-F5344CB8AC3E}">
        <p14:creationId xmlns:p14="http://schemas.microsoft.com/office/powerpoint/2010/main" val="890054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D2BB0-35B9-9A6C-90B0-9CE198FD8B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970F00-CE5C-0DA1-023C-A700777F5F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E122A0-D103-A733-224A-7F79FC98CA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D1B44E8-F60D-5567-C4C8-4024647AB0C8}"/>
              </a:ext>
            </a:extLst>
          </p:cNvPr>
          <p:cNvSpPr>
            <a:spLocks noGrp="1"/>
          </p:cNvSpPr>
          <p:nvPr>
            <p:ph type="sldNum" sz="quarter" idx="5"/>
          </p:nvPr>
        </p:nvSpPr>
        <p:spPr/>
        <p:txBody>
          <a:bodyPr/>
          <a:lstStyle/>
          <a:p>
            <a:fld id="{6E394F0D-BD00-444A-8138-6E2B8FC2BBC8}" type="slidenum">
              <a:rPr lang="en-US" smtClean="0"/>
              <a:t>20</a:t>
            </a:fld>
            <a:endParaRPr lang="en-US"/>
          </a:p>
        </p:txBody>
      </p:sp>
    </p:spTree>
    <p:extLst>
      <p:ext uri="{BB962C8B-B14F-4D97-AF65-F5344CB8AC3E}">
        <p14:creationId xmlns:p14="http://schemas.microsoft.com/office/powerpoint/2010/main" val="31381612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251E7-F7E4-EB5A-4799-48BE95DF18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6456D-CCF7-F4B1-75DC-F764B36709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9676F-ED80-C045-D8DE-080EBF2407C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38197DB-1A1E-96D4-D201-48DD384D5F77}"/>
              </a:ext>
            </a:extLst>
          </p:cNvPr>
          <p:cNvSpPr>
            <a:spLocks noGrp="1"/>
          </p:cNvSpPr>
          <p:nvPr>
            <p:ph type="sldNum" sz="quarter" idx="5"/>
          </p:nvPr>
        </p:nvSpPr>
        <p:spPr/>
        <p:txBody>
          <a:bodyPr/>
          <a:lstStyle/>
          <a:p>
            <a:fld id="{6E394F0D-BD00-444A-8138-6E2B8FC2BBC8}" type="slidenum">
              <a:rPr lang="en-US" smtClean="0"/>
              <a:t>22</a:t>
            </a:fld>
            <a:endParaRPr lang="en-US"/>
          </a:p>
        </p:txBody>
      </p:sp>
    </p:spTree>
    <p:extLst>
      <p:ext uri="{BB962C8B-B14F-4D97-AF65-F5344CB8AC3E}">
        <p14:creationId xmlns:p14="http://schemas.microsoft.com/office/powerpoint/2010/main" val="6652244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876978-9C16-33FC-6B93-E9207E0E11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2E8DEF-B97E-271F-3508-83A4FD447A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357C65-64B3-E4EF-2F9F-087AFF1CC7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F89512C-4D38-D147-9205-FFF867DF043E}"/>
              </a:ext>
            </a:extLst>
          </p:cNvPr>
          <p:cNvSpPr>
            <a:spLocks noGrp="1"/>
          </p:cNvSpPr>
          <p:nvPr>
            <p:ph type="sldNum" sz="quarter" idx="5"/>
          </p:nvPr>
        </p:nvSpPr>
        <p:spPr/>
        <p:txBody>
          <a:bodyPr/>
          <a:lstStyle/>
          <a:p>
            <a:fld id="{6E394F0D-BD00-444A-8138-6E2B8FC2BBC8}" type="slidenum">
              <a:rPr lang="en-US" smtClean="0"/>
              <a:t>23</a:t>
            </a:fld>
            <a:endParaRPr lang="en-US"/>
          </a:p>
        </p:txBody>
      </p:sp>
    </p:spTree>
    <p:extLst>
      <p:ext uri="{BB962C8B-B14F-4D97-AF65-F5344CB8AC3E}">
        <p14:creationId xmlns:p14="http://schemas.microsoft.com/office/powerpoint/2010/main" val="17872672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E462C1-C2AE-B2FC-A888-982E48356B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F5D003-3A3A-42C7-87DB-DD625A26701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73F1E-6132-8CEE-9C52-7B7F8BF90A6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7DA41A6-4B17-3126-1E6E-7B28CDF678CF}"/>
              </a:ext>
            </a:extLst>
          </p:cNvPr>
          <p:cNvSpPr>
            <a:spLocks noGrp="1"/>
          </p:cNvSpPr>
          <p:nvPr>
            <p:ph type="sldNum" sz="quarter" idx="5"/>
          </p:nvPr>
        </p:nvSpPr>
        <p:spPr/>
        <p:txBody>
          <a:bodyPr/>
          <a:lstStyle/>
          <a:p>
            <a:fld id="{6E394F0D-BD00-444A-8138-6E2B8FC2BBC8}" type="slidenum">
              <a:rPr lang="en-US" smtClean="0"/>
              <a:t>24</a:t>
            </a:fld>
            <a:endParaRPr lang="en-US"/>
          </a:p>
        </p:txBody>
      </p:sp>
    </p:spTree>
    <p:extLst>
      <p:ext uri="{BB962C8B-B14F-4D97-AF65-F5344CB8AC3E}">
        <p14:creationId xmlns:p14="http://schemas.microsoft.com/office/powerpoint/2010/main" val="39151302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A107-4D72-5CC0-C70A-7F7BACA138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C8457F-0B9D-91A9-B5E2-DC9BBDE5E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B4351D-BD27-FE5A-9796-70D90F5AADB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26CD627-B10F-EE13-5D64-5CB024E22208}"/>
              </a:ext>
            </a:extLst>
          </p:cNvPr>
          <p:cNvSpPr>
            <a:spLocks noGrp="1"/>
          </p:cNvSpPr>
          <p:nvPr>
            <p:ph type="sldNum" sz="quarter" idx="5"/>
          </p:nvPr>
        </p:nvSpPr>
        <p:spPr/>
        <p:txBody>
          <a:bodyPr/>
          <a:lstStyle/>
          <a:p>
            <a:fld id="{6E394F0D-BD00-444A-8138-6E2B8FC2BBC8}" type="slidenum">
              <a:rPr lang="en-US" smtClean="0"/>
              <a:t>25</a:t>
            </a:fld>
            <a:endParaRPr lang="en-US"/>
          </a:p>
        </p:txBody>
      </p:sp>
    </p:spTree>
    <p:extLst>
      <p:ext uri="{BB962C8B-B14F-4D97-AF65-F5344CB8AC3E}">
        <p14:creationId xmlns:p14="http://schemas.microsoft.com/office/powerpoint/2010/main" val="9703688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9B2FC3-E9D1-095A-F0D6-32DE41A62E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F25F1B-C7BC-B2C6-4909-0163E7EB80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81540A-800A-D920-8334-694DF61DFC8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813E659-907C-1C56-A145-1149F6D259E8}"/>
              </a:ext>
            </a:extLst>
          </p:cNvPr>
          <p:cNvSpPr>
            <a:spLocks noGrp="1"/>
          </p:cNvSpPr>
          <p:nvPr>
            <p:ph type="sldNum" sz="quarter" idx="5"/>
          </p:nvPr>
        </p:nvSpPr>
        <p:spPr/>
        <p:txBody>
          <a:bodyPr/>
          <a:lstStyle/>
          <a:p>
            <a:fld id="{6E394F0D-BD00-444A-8138-6E2B8FC2BBC8}" type="slidenum">
              <a:rPr lang="en-US" smtClean="0"/>
              <a:t>26</a:t>
            </a:fld>
            <a:endParaRPr lang="en-US"/>
          </a:p>
        </p:txBody>
      </p:sp>
    </p:spTree>
    <p:extLst>
      <p:ext uri="{BB962C8B-B14F-4D97-AF65-F5344CB8AC3E}">
        <p14:creationId xmlns:p14="http://schemas.microsoft.com/office/powerpoint/2010/main" val="410185964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47670-B027-7A4F-DBD9-5F77BF8FB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49BFF8-4B03-AD11-66D9-FD1A547F8DB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BDB9DF-BE49-2734-E88F-A201B05149A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A7FB53-6D77-113A-B4E8-0BEC73A8BB47}"/>
              </a:ext>
            </a:extLst>
          </p:cNvPr>
          <p:cNvSpPr>
            <a:spLocks noGrp="1"/>
          </p:cNvSpPr>
          <p:nvPr>
            <p:ph type="sldNum" sz="quarter" idx="5"/>
          </p:nvPr>
        </p:nvSpPr>
        <p:spPr/>
        <p:txBody>
          <a:bodyPr/>
          <a:lstStyle/>
          <a:p>
            <a:fld id="{6E394F0D-BD00-444A-8138-6E2B8FC2BBC8}" type="slidenum">
              <a:rPr lang="en-US" smtClean="0"/>
              <a:t>27</a:t>
            </a:fld>
            <a:endParaRPr lang="en-US"/>
          </a:p>
        </p:txBody>
      </p:sp>
    </p:spTree>
    <p:extLst>
      <p:ext uri="{BB962C8B-B14F-4D97-AF65-F5344CB8AC3E}">
        <p14:creationId xmlns:p14="http://schemas.microsoft.com/office/powerpoint/2010/main" val="3485724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7BA4C3-6E2A-9FA2-A8C0-871DD4B196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12F3AC-B28C-5742-17E7-5D2BF72120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6A1EEF-071C-F845-A430-D69B2460D1A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C7DA316-6A9B-5C3B-EC89-246388EFA420}"/>
              </a:ext>
            </a:extLst>
          </p:cNvPr>
          <p:cNvSpPr>
            <a:spLocks noGrp="1"/>
          </p:cNvSpPr>
          <p:nvPr>
            <p:ph type="sldNum" sz="quarter" idx="5"/>
          </p:nvPr>
        </p:nvSpPr>
        <p:spPr/>
        <p:txBody>
          <a:bodyPr/>
          <a:lstStyle/>
          <a:p>
            <a:fld id="{6E394F0D-BD00-444A-8138-6E2B8FC2BBC8}" type="slidenum">
              <a:rPr lang="en-US" smtClean="0"/>
              <a:t>28</a:t>
            </a:fld>
            <a:endParaRPr lang="en-US"/>
          </a:p>
        </p:txBody>
      </p:sp>
    </p:spTree>
    <p:extLst>
      <p:ext uri="{BB962C8B-B14F-4D97-AF65-F5344CB8AC3E}">
        <p14:creationId xmlns:p14="http://schemas.microsoft.com/office/powerpoint/2010/main" val="22883109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E394F0D-BD00-444A-8138-6E2B8FC2BBC8}" type="slidenum">
              <a:rPr lang="en-US" smtClean="0"/>
              <a:t>30</a:t>
            </a:fld>
            <a:endParaRPr lang="en-US"/>
          </a:p>
        </p:txBody>
      </p:sp>
    </p:spTree>
    <p:extLst>
      <p:ext uri="{BB962C8B-B14F-4D97-AF65-F5344CB8AC3E}">
        <p14:creationId xmlns:p14="http://schemas.microsoft.com/office/powerpoint/2010/main" val="40103633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572170-9728-ACDB-7F74-91E5A404E2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38CDC0F-29F5-D16C-9FDB-4001F1ABE3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504F9CE-8B9A-6F79-D373-644A7EB7A941}"/>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5" name="Footer Placeholder 4">
            <a:extLst>
              <a:ext uri="{FF2B5EF4-FFF2-40B4-BE49-F238E27FC236}">
                <a16:creationId xmlns:a16="http://schemas.microsoft.com/office/drawing/2014/main" id="{BABBDF72-F719-3629-979A-E0B2AE8D7F7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8CF3A3-87DB-960C-8C4A-B9C1F9D3A637}"/>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2674277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76413-61E6-B09D-B9CD-AD5E2F8E5DF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54CEC6-6CF0-C175-B8CF-F62F528258E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701E52-0B98-0B3B-C7C2-BA2081D26C83}"/>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5" name="Footer Placeholder 4">
            <a:extLst>
              <a:ext uri="{FF2B5EF4-FFF2-40B4-BE49-F238E27FC236}">
                <a16:creationId xmlns:a16="http://schemas.microsoft.com/office/drawing/2014/main" id="{131DA527-A03B-8AE9-52AC-1EE556645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A60EEB9-EB42-3827-8C57-B1064A2A8D9E}"/>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20626712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937AA0-3E26-099F-5D91-16DE1C97CAA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0D961EE-0AE9-B990-C2E2-8BDF8B4113A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85E19F4-9107-D7E5-29C6-1A62879F6584}"/>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5" name="Footer Placeholder 4">
            <a:extLst>
              <a:ext uri="{FF2B5EF4-FFF2-40B4-BE49-F238E27FC236}">
                <a16:creationId xmlns:a16="http://schemas.microsoft.com/office/drawing/2014/main" id="{CD81764C-8DC1-A6D3-0A1B-53095CA050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8BB1D3D-E3FD-CAC0-D44D-98275823C790}"/>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6520469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CD756-65FB-5835-F50F-40B7FA7CC62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B342382-F250-EBAE-D463-91C593305BA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8BDBF3-2A19-DACB-AC60-84BFA6274F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10E21D-4600-68E6-CE51-9EDFF6D71024}"/>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6" name="Footer Placeholder 5">
            <a:extLst>
              <a:ext uri="{FF2B5EF4-FFF2-40B4-BE49-F238E27FC236}">
                <a16:creationId xmlns:a16="http://schemas.microsoft.com/office/drawing/2014/main" id="{A6138B0B-3DDF-C57F-7D14-45EA428E8DC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ABD124-0C66-9C15-AADF-C2F2B8A3A081}"/>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26553734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9B31D-EF76-9C65-17D6-E45CC410253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DEB0A78-EFCD-F392-EE47-E1FD695CED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CDE971A-78EB-A691-4032-CFB64A25FF2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7418EF-03AA-3F8F-5FD4-E915C8436C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221E833-BE41-2AB6-2CAD-FE9FC402E74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5976570-D64E-B8C7-8D2E-06EB8CF683EF}"/>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8" name="Footer Placeholder 7">
            <a:extLst>
              <a:ext uri="{FF2B5EF4-FFF2-40B4-BE49-F238E27FC236}">
                <a16:creationId xmlns:a16="http://schemas.microsoft.com/office/drawing/2014/main" id="{F873F980-3A70-1B72-44C0-AE68FCDF652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FC95392-F2A2-3D06-521F-B9157E298FA8}"/>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1972889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C4890-26D9-300E-5DFB-149CD6583E9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F71365-B377-7923-D66C-9408431F74E0}"/>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4" name="Footer Placeholder 3">
            <a:extLst>
              <a:ext uri="{FF2B5EF4-FFF2-40B4-BE49-F238E27FC236}">
                <a16:creationId xmlns:a16="http://schemas.microsoft.com/office/drawing/2014/main" id="{33F9B30E-DB78-0EEF-C73C-7D840795416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E1B18BA-2E2D-74F4-F7C0-C879B46B0243}"/>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36736964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EF96945-E933-F658-4CE7-00FDC6629F07}"/>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3" name="Footer Placeholder 2">
            <a:extLst>
              <a:ext uri="{FF2B5EF4-FFF2-40B4-BE49-F238E27FC236}">
                <a16:creationId xmlns:a16="http://schemas.microsoft.com/office/drawing/2014/main" id="{2AEAB232-585B-631A-3805-A4AC6418E5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C7237E-0979-ECEF-F0C9-12466BB3D7C3}"/>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7387016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E8267-9CB0-1C95-267C-CA275742DE9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D19405-6677-C452-C8A8-46D84369366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CB1E41E-345D-9B52-175E-DB5AD04DA6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3154A0B-7744-3D05-2981-E44A3DA42AA9}"/>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6" name="Footer Placeholder 5">
            <a:extLst>
              <a:ext uri="{FF2B5EF4-FFF2-40B4-BE49-F238E27FC236}">
                <a16:creationId xmlns:a16="http://schemas.microsoft.com/office/drawing/2014/main" id="{9FA8242B-5E50-2CEE-2DF2-0BCFE77ACEA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92C5288-4DD3-A848-5FAE-6A8F398DA631}"/>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9219363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D7692-5877-5EB2-FE64-77D52321AEA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8FA553-8411-3A25-05CB-BE4AA14B071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1774D0-7376-6A22-C328-012C57EBB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1745C42-E26A-3DDD-AE73-58B6916C2CC5}"/>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6" name="Footer Placeholder 5">
            <a:extLst>
              <a:ext uri="{FF2B5EF4-FFF2-40B4-BE49-F238E27FC236}">
                <a16:creationId xmlns:a16="http://schemas.microsoft.com/office/drawing/2014/main" id="{DA7B784B-2142-D942-A050-E7AC86630E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6887245-3322-5DA3-64A0-0F5152BA6318}"/>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29787961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65AFD-99AD-15C4-9E3D-66DF7FDD983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B33916-2FFD-8540-970A-336E07F988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55C46E-2937-A54B-1BA5-D6F656BDAC82}"/>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5" name="Footer Placeholder 4">
            <a:extLst>
              <a:ext uri="{FF2B5EF4-FFF2-40B4-BE49-F238E27FC236}">
                <a16:creationId xmlns:a16="http://schemas.microsoft.com/office/drawing/2014/main" id="{5A3FAE6D-4FBB-CD8C-6C0C-820555F0464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689DB6-8AE8-E5CD-3683-6727B3E15839}"/>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1907269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1E0EC56-86D0-581F-12EE-CD3F20E7E1F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BD9606D-25DF-BB2A-EC5D-2078067D3DD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B2BE39-CBE5-BAA8-6A81-D502D2B86A66}"/>
              </a:ext>
            </a:extLst>
          </p:cNvPr>
          <p:cNvSpPr>
            <a:spLocks noGrp="1"/>
          </p:cNvSpPr>
          <p:nvPr>
            <p:ph type="dt" sz="half" idx="10"/>
          </p:nvPr>
        </p:nvSpPr>
        <p:spPr/>
        <p:txBody>
          <a:bodyPr/>
          <a:lstStyle/>
          <a:p>
            <a:fld id="{382C449F-6D68-4D34-BB7B-AC50122B3D49}" type="datetimeFigureOut">
              <a:rPr lang="en-US" smtClean="0"/>
              <a:t>10/2/2026</a:t>
            </a:fld>
            <a:endParaRPr lang="en-US"/>
          </a:p>
        </p:txBody>
      </p:sp>
      <p:sp>
        <p:nvSpPr>
          <p:cNvPr id="5" name="Footer Placeholder 4">
            <a:extLst>
              <a:ext uri="{FF2B5EF4-FFF2-40B4-BE49-F238E27FC236}">
                <a16:creationId xmlns:a16="http://schemas.microsoft.com/office/drawing/2014/main" id="{3577013A-7CCA-537B-E592-FD63021F2CF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D5BF3-88AF-B8E8-AA61-53C5FE7D0482}"/>
              </a:ext>
            </a:extLst>
          </p:cNvPr>
          <p:cNvSpPr>
            <a:spLocks noGrp="1"/>
          </p:cNvSpPr>
          <p:nvPr>
            <p:ph type="sldNum" sz="quarter" idx="12"/>
          </p:nvPr>
        </p:nvSpPr>
        <p:spPr/>
        <p:txBody>
          <a:bodyPr/>
          <a:lstStyle/>
          <a:p>
            <a:fld id="{A92B4841-17A3-40BC-A38B-2FD2EEF2AE21}" type="slidenum">
              <a:rPr lang="en-US" smtClean="0"/>
              <a:t>‹#›</a:t>
            </a:fld>
            <a:endParaRPr lang="en-US"/>
          </a:p>
        </p:txBody>
      </p:sp>
    </p:spTree>
    <p:extLst>
      <p:ext uri="{BB962C8B-B14F-4D97-AF65-F5344CB8AC3E}">
        <p14:creationId xmlns:p14="http://schemas.microsoft.com/office/powerpoint/2010/main" val="29720089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E90BC93-C847-303E-4FCC-3ACB1D6DC95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5EDAAE0-AE14-216C-9CCC-533539B732A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B7DCAA-5412-D6C3-65DB-76FAB27F3C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382C449F-6D68-4D34-BB7B-AC50122B3D49}" type="datetimeFigureOut">
              <a:rPr lang="en-US" smtClean="0"/>
              <a:t>10/2/2026</a:t>
            </a:fld>
            <a:endParaRPr lang="en-US"/>
          </a:p>
        </p:txBody>
      </p:sp>
      <p:sp>
        <p:nvSpPr>
          <p:cNvPr id="5" name="Footer Placeholder 4">
            <a:extLst>
              <a:ext uri="{FF2B5EF4-FFF2-40B4-BE49-F238E27FC236}">
                <a16:creationId xmlns:a16="http://schemas.microsoft.com/office/drawing/2014/main" id="{DD2CEF17-4C01-05A3-9C03-8C0178FA3D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88225D5-F3D0-05EC-FA27-576958C6BAB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2B4841-17A3-40BC-A38B-2FD2EEF2AE21}" type="slidenum">
              <a:rPr lang="en-US" smtClean="0"/>
              <a:t>‹#›</a:t>
            </a:fld>
            <a:endParaRPr lang="en-US"/>
          </a:p>
        </p:txBody>
      </p:sp>
    </p:spTree>
    <p:extLst>
      <p:ext uri="{BB962C8B-B14F-4D97-AF65-F5344CB8AC3E}">
        <p14:creationId xmlns:p14="http://schemas.microsoft.com/office/powerpoint/2010/main" val="20350334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hyperlink" Target="https://biblehub.com/cev/psalms/37.htm" TargetMode="External"/><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31B00B8-6884-391A-9609-DFA79F7E3F7F}"/>
            </a:ext>
          </a:extLst>
        </p:cNvPr>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BC64AF69-BAE0-7D80-35A9-3EB3580F2ABB}"/>
              </a:ext>
            </a:extLst>
          </p:cNvPr>
          <p:cNvPicPr>
            <a:picLocks noChangeAspect="1"/>
          </p:cNvPicPr>
          <p:nvPr/>
        </p:nvPicPr>
        <p:blipFill>
          <a:blip r:embed="rId3">
            <a:extLst>
              <a:ext uri="{28A0092B-C50C-407E-A947-70E740481C1C}">
                <a14:useLocalDpi xmlns:a14="http://schemas.microsoft.com/office/drawing/2010/main" val="0"/>
              </a:ext>
            </a:extLst>
          </a:blip>
          <a:srcRect r="5882" b="-1"/>
          <a:stretch>
            <a:fillRect/>
          </a:stretch>
        </p:blipFill>
        <p:spPr>
          <a:xfrm>
            <a:off x="1" y="10"/>
            <a:ext cx="9669642" cy="6857990"/>
          </a:xfrm>
          <a:prstGeom prst="rect">
            <a:avLst/>
          </a:prstGeom>
        </p:spPr>
      </p:pic>
      <p:sp>
        <p:nvSpPr>
          <p:cNvPr id="18" name="Rectangle 17">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5A8EA3D-0A79-0A6C-4A17-07863DAD4A0D}"/>
              </a:ext>
            </a:extLst>
          </p:cNvPr>
          <p:cNvSpPr>
            <a:spLocks noGrp="1"/>
          </p:cNvSpPr>
          <p:nvPr>
            <p:ph type="title"/>
          </p:nvPr>
        </p:nvSpPr>
        <p:spPr>
          <a:xfrm>
            <a:off x="8497614" y="743446"/>
            <a:ext cx="2774731" cy="4889257"/>
          </a:xfrm>
          <a:noFill/>
        </p:spPr>
        <p:txBody>
          <a:bodyPr vert="horz" lIns="91440" tIns="45720" rIns="91440" bIns="45720" rtlCol="0" anchor="b">
            <a:normAutofit/>
          </a:bodyPr>
          <a:lstStyle/>
          <a:p>
            <a:pPr algn="ctr"/>
            <a:r>
              <a:rPr lang="en-US" sz="5400" b="1" dirty="0"/>
              <a:t>Good</a:t>
            </a:r>
            <a:br>
              <a:rPr lang="en-US" sz="5400" b="1" dirty="0"/>
            </a:br>
            <a:r>
              <a:rPr lang="en-US" sz="5400" b="1" dirty="0"/>
              <a:t>Things </a:t>
            </a:r>
            <a:br>
              <a:rPr lang="en-US" sz="5400" b="1" dirty="0"/>
            </a:br>
            <a:r>
              <a:rPr lang="en-US" sz="5400" b="1" dirty="0"/>
              <a:t>Happen</a:t>
            </a:r>
            <a:br>
              <a:rPr lang="en-US" sz="4000" b="1" dirty="0"/>
            </a:br>
            <a:br>
              <a:rPr lang="en-US" sz="4000" b="1" dirty="0"/>
            </a:br>
            <a:br>
              <a:rPr lang="en-US" sz="4000" b="1" dirty="0"/>
            </a:br>
            <a:endParaRPr lang="en-US" sz="4000" dirty="0"/>
          </a:p>
        </p:txBody>
      </p:sp>
    </p:spTree>
    <p:extLst>
      <p:ext uri="{BB962C8B-B14F-4D97-AF65-F5344CB8AC3E}">
        <p14:creationId xmlns:p14="http://schemas.microsoft.com/office/powerpoint/2010/main" val="371459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FE069B6-9437-09B8-CD95-F46B855988BA}"/>
            </a:ext>
          </a:extLst>
        </p:cNvPr>
        <p:cNvGrpSpPr/>
        <p:nvPr/>
      </p:nvGrpSpPr>
      <p:grpSpPr>
        <a:xfrm>
          <a:off x="0" y="0"/>
          <a:ext cx="0" cy="0"/>
          <a:chOff x="0" y="0"/>
          <a:chExt cx="0" cy="0"/>
        </a:xfrm>
      </p:grpSpPr>
    </p:spTree>
    <p:extLst>
      <p:ext uri="{BB962C8B-B14F-4D97-AF65-F5344CB8AC3E}">
        <p14:creationId xmlns:p14="http://schemas.microsoft.com/office/powerpoint/2010/main" val="632979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A7B75-2482-EC4E-850F-EE0DD443C7D4}"/>
              </a:ext>
            </a:extLst>
          </p:cNvPr>
          <p:cNvSpPr>
            <a:spLocks noGrp="1"/>
          </p:cNvSpPr>
          <p:nvPr>
            <p:ph type="title"/>
          </p:nvPr>
        </p:nvSpPr>
        <p:spPr>
          <a:xfrm>
            <a:off x="838200" y="365124"/>
            <a:ext cx="10515600" cy="5872837"/>
          </a:xfrm>
        </p:spPr>
        <p:txBody>
          <a:bodyPr>
            <a:normAutofit/>
          </a:bodyPr>
          <a:lstStyle/>
          <a:p>
            <a:r>
              <a:rPr lang="en-US" b="1" dirty="0"/>
              <a:t>“And we know that all things work together for good to those who love God,</a:t>
            </a:r>
            <a:br>
              <a:rPr lang="en-US" dirty="0"/>
            </a:br>
            <a:r>
              <a:rPr lang="en-US" b="1" dirty="0"/>
              <a:t>to those who are the called according to </a:t>
            </a:r>
            <a:r>
              <a:rPr lang="en-US" b="1" i="1" dirty="0"/>
              <a:t>His</a:t>
            </a:r>
            <a:r>
              <a:rPr lang="en-US" b="1" dirty="0"/>
              <a:t> purpose.”</a:t>
            </a:r>
            <a:br>
              <a:rPr lang="en-US" dirty="0"/>
            </a:br>
            <a:br>
              <a:rPr lang="en-US" dirty="0"/>
            </a:br>
            <a:r>
              <a:rPr lang="en-US" dirty="0"/>
              <a:t>			</a:t>
            </a:r>
            <a:r>
              <a:rPr lang="en-US" b="1" dirty="0"/>
              <a:t>Romans 8:28 NKJV</a:t>
            </a:r>
            <a:endParaRPr lang="en-US" dirty="0"/>
          </a:p>
        </p:txBody>
      </p:sp>
    </p:spTree>
    <p:extLst>
      <p:ext uri="{BB962C8B-B14F-4D97-AF65-F5344CB8AC3E}">
        <p14:creationId xmlns:p14="http://schemas.microsoft.com/office/powerpoint/2010/main" val="14012252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56C3F-1E82-67CC-7E3A-9F7C454C6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9008A3-88A3-19F1-D8C1-50FFC735CF36}"/>
              </a:ext>
            </a:extLst>
          </p:cNvPr>
          <p:cNvSpPr>
            <a:spLocks noGrp="1"/>
          </p:cNvSpPr>
          <p:nvPr>
            <p:ph type="title"/>
          </p:nvPr>
        </p:nvSpPr>
        <p:spPr>
          <a:xfrm>
            <a:off x="838200" y="365124"/>
            <a:ext cx="10515600" cy="5872837"/>
          </a:xfrm>
        </p:spPr>
        <p:txBody>
          <a:bodyPr>
            <a:normAutofit/>
          </a:bodyPr>
          <a:lstStyle/>
          <a:p>
            <a:r>
              <a:rPr lang="en-US" b="1" dirty="0"/>
              <a:t>For the Lord God </a:t>
            </a:r>
            <a:r>
              <a:rPr lang="en-US" b="1" i="1" dirty="0"/>
              <a:t>is</a:t>
            </a:r>
            <a:r>
              <a:rPr lang="en-US" b="1" dirty="0"/>
              <a:t> a sun and shield; The Lord will give grace and glory;</a:t>
            </a:r>
            <a:br>
              <a:rPr lang="en-US" b="1" dirty="0"/>
            </a:br>
            <a:r>
              <a:rPr lang="en-US" b="1" dirty="0"/>
              <a:t>No good </a:t>
            </a:r>
            <a:r>
              <a:rPr lang="en-US" b="1" i="1" dirty="0"/>
              <a:t>thing</a:t>
            </a:r>
            <a:r>
              <a:rPr lang="en-US" b="1" dirty="0"/>
              <a:t> will He withhold from those who walk uprightly.</a:t>
            </a:r>
            <a:br>
              <a:rPr lang="en-US" b="1" dirty="0"/>
            </a:br>
            <a:br>
              <a:rPr lang="en-US" b="1" dirty="0"/>
            </a:br>
            <a:r>
              <a:rPr lang="en-US" b="1" dirty="0"/>
              <a:t>			Psalm 84:11 NKJV</a:t>
            </a:r>
            <a:endParaRPr lang="en-US" dirty="0"/>
          </a:p>
        </p:txBody>
      </p:sp>
    </p:spTree>
    <p:extLst>
      <p:ext uri="{BB962C8B-B14F-4D97-AF65-F5344CB8AC3E}">
        <p14:creationId xmlns:p14="http://schemas.microsoft.com/office/powerpoint/2010/main" val="737393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80B9A-B2F3-74FB-7F2E-0264C37B6F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88D6F3-EB5C-52DE-3DF6-B867D4310006}"/>
              </a:ext>
            </a:extLst>
          </p:cNvPr>
          <p:cNvSpPr>
            <a:spLocks noGrp="1"/>
          </p:cNvSpPr>
          <p:nvPr>
            <p:ph type="title"/>
          </p:nvPr>
        </p:nvSpPr>
        <p:spPr>
          <a:xfrm>
            <a:off x="838200" y="365124"/>
            <a:ext cx="10515600" cy="5872837"/>
          </a:xfrm>
        </p:spPr>
        <p:txBody>
          <a:bodyPr>
            <a:normAutofit/>
          </a:bodyPr>
          <a:lstStyle/>
          <a:p>
            <a:r>
              <a:rPr lang="en-US" b="1" dirty="0"/>
              <a:t>“And we know that all things work together for good to those who love God,</a:t>
            </a:r>
            <a:br>
              <a:rPr lang="en-US" dirty="0"/>
            </a:br>
            <a:r>
              <a:rPr lang="en-US" b="1" dirty="0"/>
              <a:t>to those who are the called according to </a:t>
            </a:r>
            <a:r>
              <a:rPr lang="en-US" b="1" i="1" dirty="0"/>
              <a:t>His</a:t>
            </a:r>
            <a:r>
              <a:rPr lang="en-US" b="1" dirty="0"/>
              <a:t> purpose.”</a:t>
            </a:r>
            <a:br>
              <a:rPr lang="en-US" dirty="0"/>
            </a:br>
            <a:br>
              <a:rPr lang="en-US" dirty="0"/>
            </a:br>
            <a:r>
              <a:rPr lang="en-US" dirty="0"/>
              <a:t>			</a:t>
            </a:r>
            <a:r>
              <a:rPr lang="en-US" b="1" dirty="0"/>
              <a:t>Romans 8:28 NKJV</a:t>
            </a:r>
            <a:endParaRPr lang="en-US" dirty="0"/>
          </a:p>
        </p:txBody>
      </p:sp>
    </p:spTree>
    <p:extLst>
      <p:ext uri="{BB962C8B-B14F-4D97-AF65-F5344CB8AC3E}">
        <p14:creationId xmlns:p14="http://schemas.microsoft.com/office/powerpoint/2010/main" val="17622991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D8949-5C0C-32D2-D8CD-C4ECBB1B04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A0A25D7-74A7-7E55-1A12-1676D1ECAB59}"/>
              </a:ext>
            </a:extLst>
          </p:cNvPr>
          <p:cNvSpPr>
            <a:spLocks noGrp="1"/>
          </p:cNvSpPr>
          <p:nvPr>
            <p:ph type="title"/>
          </p:nvPr>
        </p:nvSpPr>
        <p:spPr>
          <a:xfrm>
            <a:off x="838200" y="365124"/>
            <a:ext cx="10515600" cy="5872837"/>
          </a:xfrm>
        </p:spPr>
        <p:txBody>
          <a:bodyPr>
            <a:normAutofit/>
          </a:bodyPr>
          <a:lstStyle/>
          <a:p>
            <a:r>
              <a:rPr lang="en-US" b="1" dirty="0"/>
              <a:t>Psalm 32:8   NKJV</a:t>
            </a:r>
            <a:br>
              <a:rPr lang="en-US" dirty="0"/>
            </a:br>
            <a:r>
              <a:rPr lang="en-US" b="1" i="1" dirty="0"/>
              <a:t> </a:t>
            </a:r>
            <a:br>
              <a:rPr lang="en-US" dirty="0"/>
            </a:br>
            <a:r>
              <a:rPr lang="en-US" b="1" dirty="0"/>
              <a:t>I will instruct you and teach you in the way you should go; I will guide you with My eye.  </a:t>
            </a:r>
            <a:endParaRPr lang="en-US" dirty="0"/>
          </a:p>
        </p:txBody>
      </p:sp>
    </p:spTree>
    <p:extLst>
      <p:ext uri="{BB962C8B-B14F-4D97-AF65-F5344CB8AC3E}">
        <p14:creationId xmlns:p14="http://schemas.microsoft.com/office/powerpoint/2010/main" val="34112480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3DB8CC-5139-4CB2-5D10-CEBF5CA62C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BC6124-3ED3-906B-DCDF-3B0B51740520}"/>
              </a:ext>
            </a:extLst>
          </p:cNvPr>
          <p:cNvSpPr>
            <a:spLocks noGrp="1"/>
          </p:cNvSpPr>
          <p:nvPr>
            <p:ph type="title"/>
          </p:nvPr>
        </p:nvSpPr>
        <p:spPr>
          <a:xfrm>
            <a:off x="838200" y="365124"/>
            <a:ext cx="10515600" cy="5872837"/>
          </a:xfrm>
        </p:spPr>
        <p:txBody>
          <a:bodyPr>
            <a:normAutofit/>
          </a:bodyPr>
          <a:lstStyle/>
          <a:p>
            <a:r>
              <a:rPr lang="en-US" b="1" dirty="0"/>
              <a:t>Psalm 32:8   New Living Translation</a:t>
            </a:r>
            <a:br>
              <a:rPr lang="en-US" b="1" dirty="0"/>
            </a:br>
            <a:br>
              <a:rPr lang="en-US" dirty="0"/>
            </a:br>
            <a:r>
              <a:rPr lang="en-US" b="1" dirty="0"/>
              <a:t>The LORD says, “I will guide you along the best pathway for your life. </a:t>
            </a:r>
            <a:br>
              <a:rPr lang="en-US" dirty="0"/>
            </a:br>
            <a:r>
              <a:rPr lang="en-US" b="1" dirty="0"/>
              <a:t>I will advise you and watch over you.</a:t>
            </a:r>
            <a:endParaRPr lang="en-US" dirty="0"/>
          </a:p>
        </p:txBody>
      </p:sp>
    </p:spTree>
    <p:extLst>
      <p:ext uri="{BB962C8B-B14F-4D97-AF65-F5344CB8AC3E}">
        <p14:creationId xmlns:p14="http://schemas.microsoft.com/office/powerpoint/2010/main" val="58539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61F98-F1E2-646E-32E2-6392DCC6FA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44D8C5-B43F-33DB-3CD1-75BD0FB22D94}"/>
              </a:ext>
            </a:extLst>
          </p:cNvPr>
          <p:cNvSpPr>
            <a:spLocks noGrp="1"/>
          </p:cNvSpPr>
          <p:nvPr>
            <p:ph type="title"/>
          </p:nvPr>
        </p:nvSpPr>
        <p:spPr>
          <a:xfrm>
            <a:off x="838200" y="365124"/>
            <a:ext cx="10515600" cy="5872837"/>
          </a:xfrm>
        </p:spPr>
        <p:txBody>
          <a:bodyPr>
            <a:normAutofit/>
          </a:bodyPr>
          <a:lstStyle/>
          <a:p>
            <a:r>
              <a:rPr lang="en-US" b="1" dirty="0"/>
              <a:t>Psalm 32:8   New International Version</a:t>
            </a:r>
            <a:br>
              <a:rPr lang="en-US" dirty="0"/>
            </a:br>
            <a:r>
              <a:rPr lang="en-US" b="1" dirty="0"/>
              <a:t> </a:t>
            </a:r>
            <a:br>
              <a:rPr lang="en-US" dirty="0"/>
            </a:br>
            <a:r>
              <a:rPr lang="en-US" b="1" dirty="0"/>
              <a:t>I will instruct you and teach you in the way you should go; I will counsel you with my loving eye on you.</a:t>
            </a:r>
            <a:endParaRPr lang="en-US" dirty="0"/>
          </a:p>
        </p:txBody>
      </p:sp>
    </p:spTree>
    <p:extLst>
      <p:ext uri="{BB962C8B-B14F-4D97-AF65-F5344CB8AC3E}">
        <p14:creationId xmlns:p14="http://schemas.microsoft.com/office/powerpoint/2010/main" val="1135450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4DA39D-D0FA-7276-AFB1-8E0838299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C8A037-003E-83D7-4210-4B2C7B8D3D3E}"/>
              </a:ext>
            </a:extLst>
          </p:cNvPr>
          <p:cNvSpPr>
            <a:spLocks noGrp="1"/>
          </p:cNvSpPr>
          <p:nvPr>
            <p:ph type="title"/>
          </p:nvPr>
        </p:nvSpPr>
        <p:spPr>
          <a:xfrm>
            <a:off x="838200" y="365124"/>
            <a:ext cx="10515600" cy="5872837"/>
          </a:xfrm>
        </p:spPr>
        <p:txBody>
          <a:bodyPr>
            <a:normAutofit/>
          </a:bodyPr>
          <a:lstStyle/>
          <a:p>
            <a:pPr algn="ctr"/>
            <a:r>
              <a:rPr lang="en-US" b="1" dirty="0"/>
              <a:t>God is Love.   </a:t>
            </a:r>
            <a:br>
              <a:rPr lang="en-US" b="1" dirty="0"/>
            </a:br>
            <a:br>
              <a:rPr lang="en-US" b="1" dirty="0"/>
            </a:br>
            <a:r>
              <a:rPr lang="en-US" b="1" dirty="0"/>
              <a:t>1 John 4:8  NKJV</a:t>
            </a:r>
            <a:r>
              <a:rPr lang="en-US" dirty="0"/>
              <a:t>  </a:t>
            </a:r>
          </a:p>
        </p:txBody>
      </p:sp>
    </p:spTree>
    <p:extLst>
      <p:ext uri="{BB962C8B-B14F-4D97-AF65-F5344CB8AC3E}">
        <p14:creationId xmlns:p14="http://schemas.microsoft.com/office/powerpoint/2010/main" val="41540692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0A9EB4-B3A5-C6AC-A92F-AD7C8919B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508ED0-A113-9B6E-2CB3-DD54EC0959B6}"/>
              </a:ext>
            </a:extLst>
          </p:cNvPr>
          <p:cNvSpPr>
            <a:spLocks noGrp="1"/>
          </p:cNvSpPr>
          <p:nvPr>
            <p:ph type="title"/>
          </p:nvPr>
        </p:nvSpPr>
        <p:spPr>
          <a:xfrm>
            <a:off x="1418896" y="804041"/>
            <a:ext cx="9934903" cy="5433920"/>
          </a:xfrm>
        </p:spPr>
        <p:txBody>
          <a:bodyPr>
            <a:normAutofit fontScale="90000"/>
          </a:bodyPr>
          <a:lstStyle/>
          <a:p>
            <a:r>
              <a:rPr lang="en-US" b="1" dirty="0"/>
              <a:t>Every thought He has of us, </a:t>
            </a:r>
            <a:br>
              <a:rPr lang="en-US" b="1" dirty="0"/>
            </a:br>
            <a:r>
              <a:rPr lang="en-US" b="1" dirty="0"/>
              <a:t>	comes from His heart of Love.</a:t>
            </a:r>
            <a:br>
              <a:rPr lang="en-US" b="1" dirty="0"/>
            </a:br>
            <a:br>
              <a:rPr lang="en-US" b="1" dirty="0"/>
            </a:br>
            <a:r>
              <a:rPr lang="en-US" b="1" dirty="0"/>
              <a:t>Every gift He gives us </a:t>
            </a:r>
            <a:br>
              <a:rPr lang="en-US" b="1" dirty="0"/>
            </a:br>
            <a:r>
              <a:rPr lang="en-US" b="1" dirty="0"/>
              <a:t>	comes from His heart of Love.</a:t>
            </a:r>
            <a:br>
              <a:rPr lang="en-US" b="1" dirty="0"/>
            </a:br>
            <a:br>
              <a:rPr lang="en-US" b="1" dirty="0"/>
            </a:br>
            <a:r>
              <a:rPr lang="en-US" b="1" dirty="0"/>
              <a:t>Everything He asks us to do </a:t>
            </a:r>
            <a:br>
              <a:rPr lang="en-US" b="1" dirty="0"/>
            </a:br>
            <a:r>
              <a:rPr lang="en-US" b="1" dirty="0"/>
              <a:t>	comes from His heart of love.</a:t>
            </a:r>
            <a:br>
              <a:rPr lang="en-US" dirty="0"/>
            </a:br>
            <a:endParaRPr lang="en-US" dirty="0"/>
          </a:p>
        </p:txBody>
      </p:sp>
    </p:spTree>
    <p:extLst>
      <p:ext uri="{BB962C8B-B14F-4D97-AF65-F5344CB8AC3E}">
        <p14:creationId xmlns:p14="http://schemas.microsoft.com/office/powerpoint/2010/main" val="128807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52AF3-0403-5B6D-84F7-ABB14B178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CCF92-FC64-D522-4BCC-BA4139F42278}"/>
              </a:ext>
            </a:extLst>
          </p:cNvPr>
          <p:cNvSpPr>
            <a:spLocks noGrp="1"/>
          </p:cNvSpPr>
          <p:nvPr>
            <p:ph type="title"/>
          </p:nvPr>
        </p:nvSpPr>
        <p:spPr>
          <a:xfrm>
            <a:off x="838200" y="365124"/>
            <a:ext cx="10515600" cy="5872837"/>
          </a:xfrm>
        </p:spPr>
        <p:txBody>
          <a:bodyPr>
            <a:normAutofit/>
          </a:bodyPr>
          <a:lstStyle/>
          <a:p>
            <a:br>
              <a:rPr lang="en-US" dirty="0"/>
            </a:br>
            <a:r>
              <a:rPr lang="en-US" b="1" baseline="30000" dirty="0"/>
              <a:t> </a:t>
            </a:r>
            <a:r>
              <a:rPr lang="en-US" b="1" dirty="0"/>
              <a:t>For God so loved the world that He gave His only begotten Son, that whoever believes in Him should not perish but have everlasting life. </a:t>
            </a:r>
            <a:br>
              <a:rPr lang="en-US" b="1" dirty="0"/>
            </a:br>
            <a:r>
              <a:rPr lang="en-US" b="1" dirty="0"/>
              <a:t>				John 3:16 NKJV</a:t>
            </a:r>
            <a:endParaRPr lang="en-US" dirty="0"/>
          </a:p>
        </p:txBody>
      </p:sp>
    </p:spTree>
    <p:extLst>
      <p:ext uri="{BB962C8B-B14F-4D97-AF65-F5344CB8AC3E}">
        <p14:creationId xmlns:p14="http://schemas.microsoft.com/office/powerpoint/2010/main" val="536470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B26600-400B-97CD-04B7-3A36FC9532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DFD369-6D12-EF29-B211-C135EE68131D}"/>
              </a:ext>
            </a:extLst>
          </p:cNvPr>
          <p:cNvSpPr>
            <a:spLocks noGrp="1"/>
          </p:cNvSpPr>
          <p:nvPr>
            <p:ph type="title"/>
          </p:nvPr>
        </p:nvSpPr>
        <p:spPr>
          <a:xfrm>
            <a:off x="838200" y="365124"/>
            <a:ext cx="10515600" cy="5872837"/>
          </a:xfrm>
        </p:spPr>
        <p:txBody>
          <a:bodyPr>
            <a:normAutofit fontScale="90000"/>
          </a:bodyPr>
          <a:lstStyle/>
          <a:p>
            <a:br>
              <a:rPr lang="en-US" dirty="0"/>
            </a:br>
            <a:r>
              <a:rPr lang="en-US" b="1" dirty="0"/>
              <a:t> </a:t>
            </a:r>
            <a:r>
              <a:rPr lang="en-US" b="1" baseline="30000" dirty="0"/>
              <a:t>9 </a:t>
            </a:r>
            <a:r>
              <a:rPr lang="en-US" b="1" dirty="0"/>
              <a:t>In this the love of God was manifested toward us, that God has sent His only begotten Son into the world, that we might live through Him. </a:t>
            </a:r>
            <a:r>
              <a:rPr lang="en-US" b="1" baseline="30000" dirty="0"/>
              <a:t>10 </a:t>
            </a:r>
            <a:r>
              <a:rPr lang="en-US" b="1" dirty="0"/>
              <a:t>In this is love, not that we loved God, but that He loved us and sent His Son </a:t>
            </a:r>
            <a:r>
              <a:rPr lang="en-US" b="1" i="1" dirty="0"/>
              <a:t>to be</a:t>
            </a:r>
            <a:r>
              <a:rPr lang="en-US" b="1" dirty="0"/>
              <a:t> the propitiation for our sins. </a:t>
            </a:r>
            <a:r>
              <a:rPr lang="en-US" b="1" baseline="30000" dirty="0"/>
              <a:t>11 </a:t>
            </a:r>
            <a:r>
              <a:rPr lang="en-US" b="1" dirty="0"/>
              <a:t>Beloved, if God so loved us, we also ought to love one another.</a:t>
            </a:r>
            <a:br>
              <a:rPr lang="en-US" b="1" dirty="0"/>
            </a:br>
            <a:br>
              <a:rPr lang="en-US" b="1" dirty="0"/>
            </a:br>
            <a:r>
              <a:rPr lang="en-US" b="1" dirty="0"/>
              <a:t>				1 John 4:9-11  NKJV</a:t>
            </a:r>
            <a:endParaRPr lang="en-US" dirty="0"/>
          </a:p>
        </p:txBody>
      </p:sp>
    </p:spTree>
    <p:extLst>
      <p:ext uri="{BB962C8B-B14F-4D97-AF65-F5344CB8AC3E}">
        <p14:creationId xmlns:p14="http://schemas.microsoft.com/office/powerpoint/2010/main" val="38175888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54D6EB-4D82-92BA-F65C-1A0CB1A36E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9C77CB-8952-9BEF-4EC5-933099185B0F}"/>
              </a:ext>
            </a:extLst>
          </p:cNvPr>
          <p:cNvSpPr>
            <a:spLocks noGrp="1"/>
          </p:cNvSpPr>
          <p:nvPr>
            <p:ph type="title"/>
          </p:nvPr>
        </p:nvSpPr>
        <p:spPr>
          <a:xfrm>
            <a:off x="1418896" y="804041"/>
            <a:ext cx="10231821" cy="5644056"/>
          </a:xfrm>
        </p:spPr>
        <p:txBody>
          <a:bodyPr>
            <a:normAutofit fontScale="90000"/>
          </a:bodyPr>
          <a:lstStyle/>
          <a:p>
            <a:r>
              <a:rPr lang="en-US" b="1" dirty="0"/>
              <a:t>Every thought He has of us, </a:t>
            </a:r>
            <a:br>
              <a:rPr lang="en-US" b="1" dirty="0"/>
            </a:br>
            <a:r>
              <a:rPr lang="en-US" b="1" dirty="0"/>
              <a:t>	comes from His heart of Love.</a:t>
            </a:r>
            <a:br>
              <a:rPr lang="en-US" b="1" dirty="0"/>
            </a:br>
            <a:br>
              <a:rPr lang="en-US" b="1" dirty="0"/>
            </a:br>
            <a:r>
              <a:rPr lang="en-US" b="1" dirty="0"/>
              <a:t>Every gift He gives us </a:t>
            </a:r>
            <a:br>
              <a:rPr lang="en-US" b="1" dirty="0"/>
            </a:br>
            <a:r>
              <a:rPr lang="en-US" b="1" dirty="0"/>
              <a:t>	comes from His heart of Love.</a:t>
            </a:r>
            <a:br>
              <a:rPr lang="en-US" b="1" dirty="0"/>
            </a:br>
            <a:br>
              <a:rPr lang="en-US" b="1" dirty="0"/>
            </a:br>
            <a:r>
              <a:rPr lang="en-US" b="1" dirty="0"/>
              <a:t>Everything He asks us to do . . every request . .</a:t>
            </a:r>
            <a:br>
              <a:rPr lang="en-US" b="1" dirty="0"/>
            </a:br>
            <a:r>
              <a:rPr lang="en-US" b="1" dirty="0"/>
              <a:t>	comes from His heart of love.</a:t>
            </a:r>
            <a:br>
              <a:rPr lang="en-US" b="1" dirty="0"/>
            </a:br>
            <a:br>
              <a:rPr lang="en-US" dirty="0"/>
            </a:br>
            <a:r>
              <a:rPr lang="en-US" b="1" dirty="0"/>
              <a:t>All guidance . .  every command . . </a:t>
            </a:r>
            <a:br>
              <a:rPr lang="en-US" b="1" dirty="0"/>
            </a:br>
            <a:r>
              <a:rPr lang="en-US" b="1" dirty="0"/>
              <a:t>	comes from a heart of love.</a:t>
            </a:r>
            <a:br>
              <a:rPr lang="en-US" dirty="0"/>
            </a:br>
            <a:endParaRPr lang="en-US" dirty="0"/>
          </a:p>
        </p:txBody>
      </p:sp>
    </p:spTree>
    <p:extLst>
      <p:ext uri="{BB962C8B-B14F-4D97-AF65-F5344CB8AC3E}">
        <p14:creationId xmlns:p14="http://schemas.microsoft.com/office/powerpoint/2010/main" val="34691274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B4908-3257-3480-8B40-93F0BCC6B6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2BD15F-1C57-3CD7-6AF4-1F8BA97DEC05}"/>
              </a:ext>
            </a:extLst>
          </p:cNvPr>
          <p:cNvSpPr>
            <a:spLocks noGrp="1"/>
          </p:cNvSpPr>
          <p:nvPr>
            <p:ph type="title"/>
          </p:nvPr>
        </p:nvSpPr>
        <p:spPr>
          <a:xfrm>
            <a:off x="838200" y="365124"/>
            <a:ext cx="10515600" cy="5872837"/>
          </a:xfrm>
        </p:spPr>
        <p:txBody>
          <a:bodyPr>
            <a:normAutofit/>
          </a:bodyPr>
          <a:lstStyle/>
          <a:p>
            <a:r>
              <a:rPr lang="en-US" b="1" dirty="0"/>
              <a:t>Psalm 32:8   NIV</a:t>
            </a:r>
            <a:br>
              <a:rPr lang="en-US" dirty="0"/>
            </a:br>
            <a:r>
              <a:rPr lang="en-US" b="1" dirty="0"/>
              <a:t> </a:t>
            </a:r>
            <a:br>
              <a:rPr lang="en-US" dirty="0"/>
            </a:br>
            <a:r>
              <a:rPr lang="en-US" b="1" dirty="0"/>
              <a:t>I will instruct you and teach you in the way you should go; I will counsel you with my loving eye on you.</a:t>
            </a:r>
            <a:endParaRPr lang="en-US" dirty="0"/>
          </a:p>
        </p:txBody>
      </p:sp>
    </p:spTree>
    <p:extLst>
      <p:ext uri="{BB962C8B-B14F-4D97-AF65-F5344CB8AC3E}">
        <p14:creationId xmlns:p14="http://schemas.microsoft.com/office/powerpoint/2010/main" val="11303355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38B9B-38A8-F78B-FCD1-85EA47A1A1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0395C1-B929-415E-0720-C128CD3176E8}"/>
              </a:ext>
            </a:extLst>
          </p:cNvPr>
          <p:cNvSpPr>
            <a:spLocks noGrp="1"/>
          </p:cNvSpPr>
          <p:nvPr>
            <p:ph type="title"/>
          </p:nvPr>
        </p:nvSpPr>
        <p:spPr>
          <a:xfrm>
            <a:off x="838200" y="365124"/>
            <a:ext cx="10515600" cy="5872837"/>
          </a:xfrm>
        </p:spPr>
        <p:txBody>
          <a:bodyPr>
            <a:normAutofit/>
          </a:bodyPr>
          <a:lstStyle/>
          <a:p>
            <a:pPr lvl="0"/>
            <a:r>
              <a:rPr lang="en-US" i="1" dirty="0"/>
              <a:t>1.  The term "loving" reflects the nature of 	God's character as compassionate and 	caring.</a:t>
            </a:r>
            <a:br>
              <a:rPr lang="en-US" i="1" dirty="0"/>
            </a:br>
            <a:br>
              <a:rPr lang="en-US" dirty="0"/>
            </a:br>
            <a:r>
              <a:rPr lang="en-US" dirty="0"/>
              <a:t>2.  </a:t>
            </a:r>
            <a:r>
              <a:rPr lang="en-US" i="1" dirty="0"/>
              <a:t>It enhances the emotional depth of the 	verse, emphasizing God's desire for a 	relationship with His followers.</a:t>
            </a:r>
            <a:endParaRPr lang="en-US" dirty="0"/>
          </a:p>
        </p:txBody>
      </p:sp>
    </p:spTree>
    <p:extLst>
      <p:ext uri="{BB962C8B-B14F-4D97-AF65-F5344CB8AC3E}">
        <p14:creationId xmlns:p14="http://schemas.microsoft.com/office/powerpoint/2010/main" val="3321590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E0638E-68D8-29B7-4609-57C457D58C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39679B-1E4F-9A47-E2E0-2286F11C4B4A}"/>
              </a:ext>
            </a:extLst>
          </p:cNvPr>
          <p:cNvSpPr>
            <a:spLocks noGrp="1"/>
          </p:cNvSpPr>
          <p:nvPr>
            <p:ph type="title"/>
          </p:nvPr>
        </p:nvSpPr>
        <p:spPr>
          <a:xfrm>
            <a:off x="838200" y="365124"/>
            <a:ext cx="10515600" cy="5872837"/>
          </a:xfrm>
        </p:spPr>
        <p:txBody>
          <a:bodyPr>
            <a:normAutofit/>
          </a:bodyPr>
          <a:lstStyle/>
          <a:p>
            <a:r>
              <a:rPr lang="en-US" i="1" dirty="0"/>
              <a:t>3.  The addition aligns with the broader 	biblical theme of God's steadfast love 	throughout scripture</a:t>
            </a:r>
            <a:br>
              <a:rPr lang="en-US" i="1" dirty="0"/>
            </a:br>
            <a:br>
              <a:rPr lang="en-US" i="1" dirty="0"/>
            </a:br>
            <a:r>
              <a:rPr lang="en-US" i="1" dirty="0"/>
              <a:t>4.  It helps convey the original Hebrew 	meaning more fully, as "loving" captures 	the essence of God's guidance.</a:t>
            </a:r>
            <a:endParaRPr lang="en-US" dirty="0"/>
          </a:p>
        </p:txBody>
      </p:sp>
    </p:spTree>
    <p:extLst>
      <p:ext uri="{BB962C8B-B14F-4D97-AF65-F5344CB8AC3E}">
        <p14:creationId xmlns:p14="http://schemas.microsoft.com/office/powerpoint/2010/main" val="10336051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C4C6B-9F51-6E68-3012-F14B9A6CEB5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2018515-F761-56FE-A7AD-FBB33EC4F7FA}"/>
              </a:ext>
            </a:extLst>
          </p:cNvPr>
          <p:cNvSpPr>
            <a:spLocks noGrp="1"/>
          </p:cNvSpPr>
          <p:nvPr>
            <p:ph type="title"/>
          </p:nvPr>
        </p:nvSpPr>
        <p:spPr>
          <a:xfrm>
            <a:off x="838200" y="365124"/>
            <a:ext cx="10515600" cy="5872837"/>
          </a:xfrm>
        </p:spPr>
        <p:txBody>
          <a:bodyPr>
            <a:normAutofit/>
          </a:bodyPr>
          <a:lstStyle/>
          <a:p>
            <a:pPr lvl="0"/>
            <a:r>
              <a:rPr lang="en-US" i="1" dirty="0"/>
              <a:t>5.  The translators aimed for clarity and 	accessibility for contemporary readers, 	making the text relatable.</a:t>
            </a:r>
            <a:br>
              <a:rPr lang="en-US" i="1" dirty="0"/>
            </a:br>
            <a:br>
              <a:rPr lang="en-US" dirty="0"/>
            </a:br>
            <a:r>
              <a:rPr lang="en-US" dirty="0"/>
              <a:t>6.  </a:t>
            </a:r>
            <a:r>
              <a:rPr lang="en-US" i="1" dirty="0"/>
              <a:t>The choice is consistent with other 	translations that also emphasize God’s 	loving nature in similar contexts.</a:t>
            </a:r>
            <a:endParaRPr lang="en-US" dirty="0"/>
          </a:p>
        </p:txBody>
      </p:sp>
    </p:spTree>
    <p:extLst>
      <p:ext uri="{BB962C8B-B14F-4D97-AF65-F5344CB8AC3E}">
        <p14:creationId xmlns:p14="http://schemas.microsoft.com/office/powerpoint/2010/main" val="8843620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69CB2-9930-4C38-66BA-D154E85F47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157630-BA74-C69B-3F61-9959347F5BC5}"/>
              </a:ext>
            </a:extLst>
          </p:cNvPr>
          <p:cNvSpPr>
            <a:spLocks noGrp="1"/>
          </p:cNvSpPr>
          <p:nvPr>
            <p:ph type="title"/>
          </p:nvPr>
        </p:nvSpPr>
        <p:spPr>
          <a:xfrm>
            <a:off x="838200" y="365124"/>
            <a:ext cx="10515600" cy="5872837"/>
          </a:xfrm>
        </p:spPr>
        <p:txBody>
          <a:bodyPr>
            <a:normAutofit/>
          </a:bodyPr>
          <a:lstStyle/>
          <a:p>
            <a:r>
              <a:rPr lang="en-US" b="1" dirty="0"/>
              <a:t>“Whether you turn to the right or to the left, your ears will hear a voice behind you, saying, ‘This is the way; walk in it.’”</a:t>
            </a:r>
            <a:br>
              <a:rPr lang="en-US" b="1" dirty="0"/>
            </a:br>
            <a:br>
              <a:rPr lang="en-US" b="1" dirty="0"/>
            </a:br>
            <a:r>
              <a:rPr lang="en-US" b="1" dirty="0"/>
              <a:t>				Isaiah 30:21 NKJV</a:t>
            </a:r>
            <a:endParaRPr lang="en-US" dirty="0"/>
          </a:p>
        </p:txBody>
      </p:sp>
    </p:spTree>
    <p:extLst>
      <p:ext uri="{BB962C8B-B14F-4D97-AF65-F5344CB8AC3E}">
        <p14:creationId xmlns:p14="http://schemas.microsoft.com/office/powerpoint/2010/main" val="6510351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79733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202F12-7C78-8D43-DC82-2B1C5BE147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A35343-B473-1118-A703-038E2392BBB5}"/>
              </a:ext>
            </a:extLst>
          </p:cNvPr>
          <p:cNvSpPr>
            <a:spLocks noGrp="1"/>
          </p:cNvSpPr>
          <p:nvPr>
            <p:ph type="title"/>
          </p:nvPr>
        </p:nvSpPr>
        <p:spPr>
          <a:xfrm>
            <a:off x="838200" y="365124"/>
            <a:ext cx="10515600" cy="6177566"/>
          </a:xfrm>
        </p:spPr>
        <p:txBody>
          <a:bodyPr>
            <a:normAutofit/>
          </a:bodyPr>
          <a:lstStyle/>
          <a:p>
            <a:r>
              <a:rPr lang="en-US" b="1" baseline="30000" dirty="0"/>
              <a:t> </a:t>
            </a:r>
            <a:r>
              <a:rPr lang="en-US" b="1" dirty="0"/>
              <a:t>Bring all the tithes into the storehouse,</a:t>
            </a:r>
            <a:br>
              <a:rPr lang="en-US" b="1" dirty="0"/>
            </a:br>
            <a:r>
              <a:rPr lang="en-US" b="1" dirty="0"/>
              <a:t>That there may be food in My house,   </a:t>
            </a:r>
            <a:br>
              <a:rPr lang="en-US" dirty="0"/>
            </a:br>
            <a:r>
              <a:rPr lang="en-US" b="1" dirty="0"/>
              <a:t>and try Me now in this,”  says the Lord of hosts, “If I will not open for you the windows of heaven and pour out for you such blessing that there will not be room enough to receive it.                           </a:t>
            </a:r>
            <a:br>
              <a:rPr lang="en-US" b="1" dirty="0"/>
            </a:br>
            <a:br>
              <a:rPr lang="en-US" b="1" dirty="0"/>
            </a:br>
            <a:r>
              <a:rPr lang="en-US" b="1" dirty="0"/>
              <a:t>					Malachi 3:10 NKJV</a:t>
            </a:r>
            <a:endParaRPr lang="en-US" dirty="0"/>
          </a:p>
        </p:txBody>
      </p:sp>
    </p:spTree>
    <p:extLst>
      <p:ext uri="{BB962C8B-B14F-4D97-AF65-F5344CB8AC3E}">
        <p14:creationId xmlns:p14="http://schemas.microsoft.com/office/powerpoint/2010/main" val="24652565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D558F21-DAF4-BC64-8A85-D900B3133FED}"/>
            </a:ext>
          </a:extLst>
        </p:cNvPr>
        <p:cNvGrpSpPr/>
        <p:nvPr/>
      </p:nvGrpSpPr>
      <p:grpSpPr>
        <a:xfrm>
          <a:off x="0" y="0"/>
          <a:ext cx="0" cy="0"/>
          <a:chOff x="0" y="0"/>
          <a:chExt cx="0" cy="0"/>
        </a:xfrm>
      </p:grpSpPr>
    </p:spTree>
    <p:extLst>
      <p:ext uri="{BB962C8B-B14F-4D97-AF65-F5344CB8AC3E}">
        <p14:creationId xmlns:p14="http://schemas.microsoft.com/office/powerpoint/2010/main" val="349683474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836E-405F-AB45-ABB4-5826BCC8B1F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1E7A85-2E66-3D5B-236D-82542F507C90}"/>
              </a:ext>
            </a:extLst>
          </p:cNvPr>
          <p:cNvSpPr>
            <a:spLocks noGrp="1"/>
          </p:cNvSpPr>
          <p:nvPr>
            <p:ph type="title"/>
          </p:nvPr>
        </p:nvSpPr>
        <p:spPr>
          <a:xfrm>
            <a:off x="838200" y="1150883"/>
            <a:ext cx="10515600" cy="5087078"/>
          </a:xfrm>
        </p:spPr>
        <p:txBody>
          <a:bodyPr>
            <a:normAutofit/>
          </a:bodyPr>
          <a:lstStyle/>
          <a:p>
            <a:r>
              <a:rPr lang="en-US" b="1" baseline="30000" dirty="0"/>
              <a:t>8 </a:t>
            </a:r>
            <a:r>
              <a:rPr lang="en-US" b="1" dirty="0"/>
              <a:t>“For My thoughts </a:t>
            </a:r>
            <a:r>
              <a:rPr lang="en-US" b="1" i="1" dirty="0"/>
              <a:t>are</a:t>
            </a:r>
            <a:r>
              <a:rPr lang="en-US" b="1" dirty="0"/>
              <a:t> not your thoughts,</a:t>
            </a:r>
            <a:br>
              <a:rPr lang="en-US" b="1" dirty="0"/>
            </a:br>
            <a:r>
              <a:rPr lang="en-US" b="1" dirty="0"/>
              <a:t>Nor </a:t>
            </a:r>
            <a:r>
              <a:rPr lang="en-US" b="1" i="1" dirty="0"/>
              <a:t>are</a:t>
            </a:r>
            <a:r>
              <a:rPr lang="en-US" b="1" dirty="0"/>
              <a:t> your ways My ways,” says the Lord.</a:t>
            </a:r>
            <a:br>
              <a:rPr lang="en-US" b="1" dirty="0"/>
            </a:br>
            <a:r>
              <a:rPr lang="en-US" b="1" baseline="30000" dirty="0"/>
              <a:t>9 </a:t>
            </a:r>
            <a:r>
              <a:rPr lang="en-US" b="1" dirty="0"/>
              <a:t>“For </a:t>
            </a:r>
            <a:r>
              <a:rPr lang="en-US" b="1" i="1" dirty="0"/>
              <a:t>as</a:t>
            </a:r>
            <a:r>
              <a:rPr lang="en-US" b="1" dirty="0"/>
              <a:t> the heavens are higher than the earth,  So are My ways higher than your ways, And My thoughts than your thoughts.</a:t>
            </a:r>
            <a:br>
              <a:rPr lang="en-US" b="1" dirty="0"/>
            </a:br>
            <a:br>
              <a:rPr lang="en-US" b="1" dirty="0"/>
            </a:br>
            <a:r>
              <a:rPr lang="en-US" b="1" dirty="0"/>
              <a:t>					 Isaiah 55:8-9 NKJV</a:t>
            </a:r>
            <a:endParaRPr lang="en-US" dirty="0"/>
          </a:p>
        </p:txBody>
      </p:sp>
    </p:spTree>
    <p:extLst>
      <p:ext uri="{BB962C8B-B14F-4D97-AF65-F5344CB8AC3E}">
        <p14:creationId xmlns:p14="http://schemas.microsoft.com/office/powerpoint/2010/main" val="2516759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96814F-D36B-A404-0462-9C9E2465433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013528-97E1-92CD-CF94-96C383931E80}"/>
              </a:ext>
            </a:extLst>
          </p:cNvPr>
          <p:cNvSpPr>
            <a:spLocks noGrp="1"/>
          </p:cNvSpPr>
          <p:nvPr>
            <p:ph type="title"/>
          </p:nvPr>
        </p:nvSpPr>
        <p:spPr>
          <a:xfrm>
            <a:off x="838200" y="365124"/>
            <a:ext cx="10515600" cy="5872837"/>
          </a:xfrm>
        </p:spPr>
        <p:txBody>
          <a:bodyPr>
            <a:normAutofit fontScale="90000"/>
          </a:bodyPr>
          <a:lstStyle/>
          <a:p>
            <a:r>
              <a:rPr lang="en-US" b="1" dirty="0"/>
              <a:t>				Malachi 3:10 B  NKJV</a:t>
            </a:r>
            <a:br>
              <a:rPr lang="en-US" dirty="0"/>
            </a:br>
            <a:r>
              <a:rPr lang="en-US" dirty="0"/>
              <a:t> </a:t>
            </a:r>
            <a:br>
              <a:rPr lang="en-US" dirty="0"/>
            </a:br>
            <a:r>
              <a:rPr lang="en-US" b="1" dirty="0"/>
              <a:t>And try Me now in this,”   Says the Lord of hosts,</a:t>
            </a:r>
            <a:br>
              <a:rPr lang="en-US" dirty="0"/>
            </a:br>
            <a:r>
              <a:rPr lang="en-US" dirty="0"/>
              <a:t> </a:t>
            </a:r>
            <a:br>
              <a:rPr lang="en-US" dirty="0"/>
            </a:br>
            <a:r>
              <a:rPr lang="en-US" b="1" dirty="0"/>
              <a:t>“If I will not open for you the windows of heaven</a:t>
            </a:r>
            <a:br>
              <a:rPr lang="en-US" b="1" dirty="0"/>
            </a:br>
            <a:r>
              <a:rPr lang="en-US" b="1" dirty="0"/>
              <a:t>And pour out for you such blessing</a:t>
            </a:r>
            <a:br>
              <a:rPr lang="en-US" b="1" dirty="0"/>
            </a:br>
            <a:r>
              <a:rPr lang="en-US" b="1" dirty="0"/>
              <a:t>That there will not be room enough to receive it.</a:t>
            </a:r>
            <a:endParaRPr lang="en-US" dirty="0"/>
          </a:p>
        </p:txBody>
      </p:sp>
    </p:spTree>
    <p:extLst>
      <p:ext uri="{BB962C8B-B14F-4D97-AF65-F5344CB8AC3E}">
        <p14:creationId xmlns:p14="http://schemas.microsoft.com/office/powerpoint/2010/main" val="5307312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2DF52-B42A-DC7E-8DF4-7BDE4E0D433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72F450-FC7B-B46A-0747-7D5F137ADE95}"/>
              </a:ext>
            </a:extLst>
          </p:cNvPr>
          <p:cNvSpPr>
            <a:spLocks noGrp="1"/>
          </p:cNvSpPr>
          <p:nvPr>
            <p:ph type="title"/>
          </p:nvPr>
        </p:nvSpPr>
        <p:spPr>
          <a:xfrm>
            <a:off x="838200" y="365124"/>
            <a:ext cx="10515600" cy="5872837"/>
          </a:xfrm>
        </p:spPr>
        <p:txBody>
          <a:bodyPr>
            <a:normAutofit fontScale="90000"/>
          </a:bodyPr>
          <a:lstStyle/>
          <a:p>
            <a:br>
              <a:rPr lang="en-US" b="1" baseline="30000" dirty="0"/>
            </a:br>
            <a:r>
              <a:rPr lang="en-US" b="1" baseline="30000" dirty="0"/>
              <a:t>23 </a:t>
            </a:r>
            <a:r>
              <a:rPr lang="en-US" b="1" dirty="0"/>
              <a:t>If you do what the </a:t>
            </a:r>
            <a:r>
              <a:rPr lang="en-US" b="1" cap="small" dirty="0"/>
              <a:t>Lord</a:t>
            </a:r>
            <a:r>
              <a:rPr lang="en-US" b="1" dirty="0"/>
              <a:t> wants,</a:t>
            </a:r>
            <a:br>
              <a:rPr lang="en-US" b="1" dirty="0"/>
            </a:br>
            <a:r>
              <a:rPr lang="en-US" b="1" dirty="0"/>
              <a:t>He will make certain</a:t>
            </a:r>
            <a:br>
              <a:rPr lang="en-US" b="1" dirty="0"/>
            </a:br>
            <a:r>
              <a:rPr lang="en-US" b="1" dirty="0"/>
              <a:t>    each step you take is sure.</a:t>
            </a:r>
            <a:br>
              <a:rPr lang="en-US" b="1" dirty="0"/>
            </a:br>
            <a:r>
              <a:rPr lang="en-US" b="1" baseline="30000" dirty="0"/>
              <a:t>24 </a:t>
            </a:r>
            <a:r>
              <a:rPr lang="en-US" b="1" dirty="0"/>
              <a:t>The </a:t>
            </a:r>
            <a:r>
              <a:rPr lang="en-US" b="1" cap="small" dirty="0"/>
              <a:t>Lord</a:t>
            </a:r>
            <a:r>
              <a:rPr lang="en-US" b="1" dirty="0"/>
              <a:t> will hold your hand,</a:t>
            </a:r>
            <a:br>
              <a:rPr lang="en-US" b="1" dirty="0"/>
            </a:br>
            <a:r>
              <a:rPr lang="en-US" b="1" dirty="0"/>
              <a:t>and if you stumble,</a:t>
            </a:r>
            <a:br>
              <a:rPr lang="en-US" b="1" dirty="0"/>
            </a:br>
            <a:r>
              <a:rPr lang="en-US" b="1" dirty="0"/>
              <a:t>    you still won't fall.</a:t>
            </a:r>
            <a:br>
              <a:rPr lang="en-US" b="1" dirty="0"/>
            </a:br>
            <a:br>
              <a:rPr lang="en-US" b="1" dirty="0"/>
            </a:br>
            <a:r>
              <a:rPr lang="en-US" b="1" dirty="0"/>
              <a:t>			Psalm 37:23-24</a:t>
            </a:r>
            <a:br>
              <a:rPr lang="en-US" dirty="0"/>
            </a:br>
            <a:r>
              <a:rPr lang="en-US" dirty="0"/>
              <a:t>			</a:t>
            </a:r>
            <a:r>
              <a:rPr lang="en-US" b="1" u="sng" dirty="0">
                <a:hlinkClick r:id="rId3">
                  <a:extLst>
                    <a:ext uri="{A12FA001-AC4F-418D-AE19-62706E023703}">
                      <ahyp:hlinkClr xmlns:ahyp="http://schemas.microsoft.com/office/drawing/2018/hyperlinkcolor" val="tx"/>
                    </a:ext>
                  </a:extLst>
                </a:hlinkClick>
              </a:rPr>
              <a:t>Contemporary English Version</a:t>
            </a:r>
            <a:endParaRPr lang="en-US" dirty="0"/>
          </a:p>
        </p:txBody>
      </p:sp>
    </p:spTree>
    <p:extLst>
      <p:ext uri="{BB962C8B-B14F-4D97-AF65-F5344CB8AC3E}">
        <p14:creationId xmlns:p14="http://schemas.microsoft.com/office/powerpoint/2010/main" val="41549145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767B2-8210-977E-DDC6-D3BA2C58C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B8912-6219-47BC-3151-1D96F643A1B5}"/>
              </a:ext>
            </a:extLst>
          </p:cNvPr>
          <p:cNvSpPr>
            <a:spLocks noGrp="1"/>
          </p:cNvSpPr>
          <p:nvPr>
            <p:ph type="title"/>
          </p:nvPr>
        </p:nvSpPr>
        <p:spPr>
          <a:xfrm>
            <a:off x="1418896" y="804041"/>
            <a:ext cx="10231821" cy="5644056"/>
          </a:xfrm>
        </p:spPr>
        <p:txBody>
          <a:bodyPr>
            <a:normAutofit fontScale="90000"/>
          </a:bodyPr>
          <a:lstStyle/>
          <a:p>
            <a:r>
              <a:rPr lang="en-US" b="1" dirty="0"/>
              <a:t>Every thought He has of us, </a:t>
            </a:r>
            <a:br>
              <a:rPr lang="en-US" b="1" dirty="0"/>
            </a:br>
            <a:r>
              <a:rPr lang="en-US" b="1" dirty="0"/>
              <a:t>	comes from His heart of Love.</a:t>
            </a:r>
            <a:br>
              <a:rPr lang="en-US" b="1" dirty="0"/>
            </a:br>
            <a:br>
              <a:rPr lang="en-US" b="1" dirty="0"/>
            </a:br>
            <a:r>
              <a:rPr lang="en-US" b="1" dirty="0"/>
              <a:t>Every gift He gives us </a:t>
            </a:r>
            <a:br>
              <a:rPr lang="en-US" b="1" dirty="0"/>
            </a:br>
            <a:r>
              <a:rPr lang="en-US" b="1" dirty="0"/>
              <a:t>	comes from His heart of Love.</a:t>
            </a:r>
            <a:br>
              <a:rPr lang="en-US" b="1" dirty="0"/>
            </a:br>
            <a:br>
              <a:rPr lang="en-US" b="1" dirty="0"/>
            </a:br>
            <a:r>
              <a:rPr lang="en-US" b="1" dirty="0"/>
              <a:t>Everything He asks us to do . . every request . .</a:t>
            </a:r>
            <a:br>
              <a:rPr lang="en-US" b="1" dirty="0"/>
            </a:br>
            <a:r>
              <a:rPr lang="en-US" b="1" dirty="0"/>
              <a:t>	comes from His heart of love.</a:t>
            </a:r>
            <a:br>
              <a:rPr lang="en-US" b="1" dirty="0"/>
            </a:br>
            <a:br>
              <a:rPr lang="en-US" dirty="0"/>
            </a:br>
            <a:r>
              <a:rPr lang="en-US" b="1" dirty="0"/>
              <a:t>All guidance . .  every command . . </a:t>
            </a:r>
            <a:br>
              <a:rPr lang="en-US" b="1" dirty="0"/>
            </a:br>
            <a:r>
              <a:rPr lang="en-US" b="1" dirty="0"/>
              <a:t>	comes from a heart of love.</a:t>
            </a:r>
            <a:br>
              <a:rPr lang="en-US" dirty="0"/>
            </a:br>
            <a:endParaRPr lang="en-US" dirty="0"/>
          </a:p>
        </p:txBody>
      </p:sp>
    </p:spTree>
    <p:extLst>
      <p:ext uri="{BB962C8B-B14F-4D97-AF65-F5344CB8AC3E}">
        <p14:creationId xmlns:p14="http://schemas.microsoft.com/office/powerpoint/2010/main" val="20537315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263F3D-E1FA-6B6C-83FB-9AB528FED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D17ED2-684A-15E5-5AD4-6083678C5B7C}"/>
              </a:ext>
            </a:extLst>
          </p:cNvPr>
          <p:cNvSpPr>
            <a:spLocks noGrp="1"/>
          </p:cNvSpPr>
          <p:nvPr>
            <p:ph type="title"/>
          </p:nvPr>
        </p:nvSpPr>
        <p:spPr>
          <a:xfrm>
            <a:off x="838200" y="365124"/>
            <a:ext cx="10515600" cy="5872837"/>
          </a:xfrm>
        </p:spPr>
        <p:txBody>
          <a:bodyPr>
            <a:normAutofit/>
          </a:bodyPr>
          <a:lstStyle/>
          <a:p>
            <a:r>
              <a:rPr lang="en-US" b="1" dirty="0"/>
              <a:t>“And we know that all things work together for good to those who love God,</a:t>
            </a:r>
            <a:br>
              <a:rPr lang="en-US" dirty="0"/>
            </a:br>
            <a:r>
              <a:rPr lang="en-US" b="1" dirty="0"/>
              <a:t>to those who are the called according to </a:t>
            </a:r>
            <a:r>
              <a:rPr lang="en-US" b="1" i="1" dirty="0"/>
              <a:t>His</a:t>
            </a:r>
            <a:r>
              <a:rPr lang="en-US" b="1" dirty="0"/>
              <a:t> purpose.”</a:t>
            </a:r>
            <a:br>
              <a:rPr lang="en-US" dirty="0"/>
            </a:br>
            <a:br>
              <a:rPr lang="en-US" dirty="0"/>
            </a:br>
            <a:r>
              <a:rPr lang="en-US" dirty="0"/>
              <a:t>			</a:t>
            </a:r>
            <a:r>
              <a:rPr lang="en-US" b="1" dirty="0"/>
              <a:t>Romans 8:28 NKJV</a:t>
            </a:r>
            <a:endParaRPr lang="en-US" dirty="0"/>
          </a:p>
        </p:txBody>
      </p:sp>
    </p:spTree>
    <p:extLst>
      <p:ext uri="{BB962C8B-B14F-4D97-AF65-F5344CB8AC3E}">
        <p14:creationId xmlns:p14="http://schemas.microsoft.com/office/powerpoint/2010/main" val="2729573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8ABA9-90B3-BA4E-68B2-4F731C9F38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D2CA3D-225C-B266-0B10-16E8DAC7F265}"/>
              </a:ext>
            </a:extLst>
          </p:cNvPr>
          <p:cNvSpPr>
            <a:spLocks noGrp="1"/>
          </p:cNvSpPr>
          <p:nvPr>
            <p:ph type="title"/>
          </p:nvPr>
        </p:nvSpPr>
        <p:spPr>
          <a:xfrm>
            <a:off x="838200" y="365124"/>
            <a:ext cx="10515600" cy="5872837"/>
          </a:xfrm>
        </p:spPr>
        <p:txBody>
          <a:bodyPr>
            <a:normAutofit/>
          </a:bodyPr>
          <a:lstStyle/>
          <a:p>
            <a:r>
              <a:rPr lang="en-US" b="1" dirty="0"/>
              <a:t>But you </a:t>
            </a:r>
            <a:r>
              <a:rPr lang="en-US" b="1" i="1" dirty="0"/>
              <a:t>are</a:t>
            </a:r>
            <a:r>
              <a:rPr lang="en-US" b="1" dirty="0"/>
              <a:t> a chosen generation, a royal priesthood, a holy nation, His own special people, that you may proclaim the praises of Him who called you out of darkness into His marvelous light; </a:t>
            </a:r>
            <a:br>
              <a:rPr lang="en-US" dirty="0"/>
            </a:br>
            <a:r>
              <a:rPr lang="en-US" b="1" dirty="0"/>
              <a:t>						1 Peter 2:9 NKJV</a:t>
            </a:r>
            <a:endParaRPr lang="en-US" dirty="0"/>
          </a:p>
        </p:txBody>
      </p:sp>
    </p:spTree>
    <p:extLst>
      <p:ext uri="{BB962C8B-B14F-4D97-AF65-F5344CB8AC3E}">
        <p14:creationId xmlns:p14="http://schemas.microsoft.com/office/powerpoint/2010/main" val="40650981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0399FF-598C-203D-83C5-AEB78A9AB4C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E2F16-D039-EE21-0990-7E499104E1D4}"/>
              </a:ext>
            </a:extLst>
          </p:cNvPr>
          <p:cNvSpPr>
            <a:spLocks noGrp="1"/>
          </p:cNvSpPr>
          <p:nvPr>
            <p:ph type="title"/>
          </p:nvPr>
        </p:nvSpPr>
        <p:spPr>
          <a:xfrm>
            <a:off x="838200" y="365124"/>
            <a:ext cx="10515600" cy="5872837"/>
          </a:xfrm>
        </p:spPr>
        <p:txBody>
          <a:bodyPr>
            <a:normAutofit/>
          </a:bodyPr>
          <a:lstStyle/>
          <a:p>
            <a:r>
              <a:rPr lang="en-US" b="1" dirty="0"/>
              <a:t>Let a man so consider us, as servants of Christ and stewards of the mysteries of God. </a:t>
            </a:r>
            <a:br>
              <a:rPr lang="en-US" b="1" dirty="0"/>
            </a:br>
            <a:r>
              <a:rPr lang="en-US" b="1" dirty="0"/>
              <a:t>			 1 Corinthians 4:1 NKJV</a:t>
            </a:r>
            <a:endParaRPr lang="en-US" dirty="0"/>
          </a:p>
        </p:txBody>
      </p:sp>
    </p:spTree>
    <p:extLst>
      <p:ext uri="{BB962C8B-B14F-4D97-AF65-F5344CB8AC3E}">
        <p14:creationId xmlns:p14="http://schemas.microsoft.com/office/powerpoint/2010/main" val="31798147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A06C09-8B15-CA89-FAFA-9C06C9AD3E51}"/>
            </a:ext>
          </a:extLst>
        </p:cNvPr>
        <p:cNvGrpSpPr/>
        <p:nvPr/>
      </p:nvGrpSpPr>
      <p:grpSpPr>
        <a:xfrm>
          <a:off x="0" y="0"/>
          <a:ext cx="0" cy="0"/>
          <a:chOff x="0" y="0"/>
          <a:chExt cx="0" cy="0"/>
        </a:xfrm>
      </p:grpSpPr>
    </p:spTree>
    <p:extLst>
      <p:ext uri="{BB962C8B-B14F-4D97-AF65-F5344CB8AC3E}">
        <p14:creationId xmlns:p14="http://schemas.microsoft.com/office/powerpoint/2010/main" val="3141815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5" name="Rectangle 54">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8C0D1974-1429-4924-4943-CF450CDB7792}"/>
              </a:ext>
            </a:extLst>
          </p:cNvPr>
          <p:cNvPicPr>
            <a:picLocks noChangeAspect="1"/>
          </p:cNvPicPr>
          <p:nvPr/>
        </p:nvPicPr>
        <p:blipFill>
          <a:blip r:embed="rId3">
            <a:extLst>
              <a:ext uri="{28A0092B-C50C-407E-A947-70E740481C1C}">
                <a14:useLocalDpi xmlns:a14="http://schemas.microsoft.com/office/drawing/2010/main" val="0"/>
              </a:ext>
            </a:extLst>
          </a:blip>
          <a:srcRect r="5882" b="-1"/>
          <a:stretch>
            <a:fillRect/>
          </a:stretch>
        </p:blipFill>
        <p:spPr>
          <a:xfrm flipH="1">
            <a:off x="2522358" y="10"/>
            <a:ext cx="9669642" cy="6857990"/>
          </a:xfrm>
          <a:prstGeom prst="rect">
            <a:avLst/>
          </a:prstGeom>
        </p:spPr>
      </p:pic>
      <p:sp>
        <p:nvSpPr>
          <p:cNvPr id="56" name="Rectangle 55">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AA040F6-F151-DED9-5002-1D10EBD920DE}"/>
              </a:ext>
            </a:extLst>
          </p:cNvPr>
          <p:cNvSpPr>
            <a:spLocks noGrp="1"/>
          </p:cNvSpPr>
          <p:nvPr>
            <p:ph type="ctrTitle"/>
          </p:nvPr>
        </p:nvSpPr>
        <p:spPr>
          <a:xfrm>
            <a:off x="952228" y="743447"/>
            <a:ext cx="3973385" cy="3692028"/>
          </a:xfrm>
          <a:noFill/>
        </p:spPr>
        <p:txBody>
          <a:bodyPr>
            <a:normAutofit/>
          </a:bodyPr>
          <a:lstStyle/>
          <a:p>
            <a:pPr algn="l"/>
            <a:br>
              <a:rPr lang="en-US" sz="5200" dirty="0"/>
            </a:br>
            <a:r>
              <a:rPr lang="en-US" sz="5200" dirty="0">
                <a:latin typeface="Verdana Pro Semibold" panose="020F0502020204030204" pitchFamily="34" charset="0"/>
              </a:rPr>
              <a:t>Good</a:t>
            </a:r>
            <a:br>
              <a:rPr lang="en-US" sz="5200" dirty="0">
                <a:latin typeface="Verdana Pro Semibold" panose="020F0502020204030204" pitchFamily="34" charset="0"/>
              </a:rPr>
            </a:br>
            <a:r>
              <a:rPr lang="en-US" sz="5200" dirty="0">
                <a:latin typeface="Verdana Pro Semibold" panose="020F0502020204030204" pitchFamily="34" charset="0"/>
              </a:rPr>
              <a:t>Things</a:t>
            </a:r>
            <a:br>
              <a:rPr lang="en-US" sz="5200" dirty="0">
                <a:latin typeface="Verdana Pro Semibold" panose="020F0502020204030204" pitchFamily="34" charset="0"/>
              </a:rPr>
            </a:br>
            <a:r>
              <a:rPr lang="en-US" sz="5200" dirty="0">
                <a:latin typeface="Verdana Pro Semibold" panose="020F0502020204030204" pitchFamily="34" charset="0"/>
              </a:rPr>
              <a:t>Happen</a:t>
            </a:r>
          </a:p>
        </p:txBody>
      </p:sp>
    </p:spTree>
    <p:extLst>
      <p:ext uri="{BB962C8B-B14F-4D97-AF65-F5344CB8AC3E}">
        <p14:creationId xmlns:p14="http://schemas.microsoft.com/office/powerpoint/2010/main" val="3485162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3DE225CE-498D-6C42-1A5F-09BDA2641F7C}"/>
            </a:ext>
          </a:extLst>
        </p:cNvPr>
        <p:cNvGrpSpPr/>
        <p:nvPr/>
      </p:nvGrpSpPr>
      <p:grpSpPr>
        <a:xfrm>
          <a:off x="0" y="0"/>
          <a:ext cx="0" cy="0"/>
          <a:chOff x="0" y="0"/>
          <a:chExt cx="0" cy="0"/>
        </a:xfrm>
      </p:grpSpPr>
    </p:spTree>
    <p:extLst>
      <p:ext uri="{BB962C8B-B14F-4D97-AF65-F5344CB8AC3E}">
        <p14:creationId xmlns:p14="http://schemas.microsoft.com/office/powerpoint/2010/main" val="297953828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1350</TotalTime>
  <Words>1159</Words>
  <Application>Microsoft Office PowerPoint</Application>
  <PresentationFormat>Widescreen</PresentationFormat>
  <Paragraphs>52</Paragraphs>
  <Slides>31</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31</vt:i4>
      </vt:variant>
    </vt:vector>
  </HeadingPairs>
  <TitlesOfParts>
    <vt:vector size="36" baseType="lpstr">
      <vt:lpstr>Aptos</vt:lpstr>
      <vt:lpstr>Aptos Display</vt:lpstr>
      <vt:lpstr>Arial</vt:lpstr>
      <vt:lpstr>Verdana Pro Semibold</vt:lpstr>
      <vt:lpstr>Office Theme</vt:lpstr>
      <vt:lpstr>Good Things  Happen   </vt:lpstr>
      <vt:lpstr>PowerPoint Presentation</vt:lpstr>
      <vt:lpstr>“And we know that all things work together for good to those who love God, to those who are the called according to His purpose.”     Romans 8:28 NKJV</vt:lpstr>
      <vt:lpstr>For the Lord God is a sun and shield; The Lord will give grace and glory; No good thing will He withhold from those who walk uprightly.     Psalm 84:11 NKJV</vt:lpstr>
      <vt:lpstr>“And we know that all things work together for good to those who love God, to those who are the called according to His purpose.”     Romans 8:28 NKJV</vt:lpstr>
      <vt:lpstr>Psalm 32:8   NKJV   I will instruct you and teach you in the way you should go; I will guide you with My eye.  </vt:lpstr>
      <vt:lpstr>Psalm 32:8   New Living Translation  The LORD says, “I will guide you along the best pathway for your life.  I will advise you and watch over you.</vt:lpstr>
      <vt:lpstr>Psalm 32:8   New International Version   I will instruct you and teach you in the way you should go; I will counsel you with my loving eye on you.</vt:lpstr>
      <vt:lpstr>God is Love.     1 John 4:8  NKJV  </vt:lpstr>
      <vt:lpstr>Every thought He has of us,   comes from His heart of Love.  Every gift He gives us   comes from His heart of Love.  Everything He asks us to do   comes from His heart of love. </vt:lpstr>
      <vt:lpstr>  For God so loved the world that He gave His only begotten Son, that whoever believes in Him should not perish but have everlasting life.      John 3:16 NKJV</vt:lpstr>
      <vt:lpstr>  9 In this the love of God was manifested toward us, that God has sent His only begotten Son into the world, that we might live through Him. 10 In this is love, not that we loved God, but that He loved us and sent His Son to be the propitiation for our sins. 11 Beloved, if God so loved us, we also ought to love one another.      1 John 4:9-11  NKJV</vt:lpstr>
      <vt:lpstr>Every thought He has of us,   comes from His heart of Love.  Every gift He gives us   comes from His heart of Love.  Everything He asks us to do . . every request . .  comes from His heart of love.  All guidance . .  every command . .   comes from a heart of love. </vt:lpstr>
      <vt:lpstr>Psalm 32:8   NIV   I will instruct you and teach you in the way you should go; I will counsel you with my loving eye on you.</vt:lpstr>
      <vt:lpstr>1.  The term "loving" reflects the nature of  God's character as compassionate and  caring.  2.  It enhances the emotional depth of the  verse, emphasizing God's desire for a  relationship with His followers.</vt:lpstr>
      <vt:lpstr>3.  The addition aligns with the broader  biblical theme of God's steadfast love  throughout scripture  4.  It helps convey the original Hebrew  meaning more fully, as "loving" captures  the essence of God's guidance.</vt:lpstr>
      <vt:lpstr>5.  The translators aimed for clarity and  accessibility for contemporary readers,  making the text relatable.  6.  The choice is consistent with other  translations that also emphasize God’s  loving nature in similar contexts.</vt:lpstr>
      <vt:lpstr>“Whether you turn to the right or to the left, your ears will hear a voice behind you, saying, ‘This is the way; walk in it.’”      Isaiah 30:21 NKJV</vt:lpstr>
      <vt:lpstr>PowerPoint Presentation</vt:lpstr>
      <vt:lpstr> Bring all the tithes into the storehouse, That there may be food in My house,    and try Me now in this,”  says the Lord of hosts, “If I will not open for you the windows of heaven and pour out for you such blessing that there will not be room enough to receive it.                                  Malachi 3:10 NKJV</vt:lpstr>
      <vt:lpstr>PowerPoint Presentation</vt:lpstr>
      <vt:lpstr>8 “For My thoughts are not your thoughts, Nor are your ways My ways,” says the Lord. 9 “For as the heavens are higher than the earth,  So are My ways higher than your ways, And My thoughts than your thoughts.        Isaiah 55:8-9 NKJV</vt:lpstr>
      <vt:lpstr>    Malachi 3:10 B  NKJV   And try Me now in this,”   Says the Lord of hosts,   “If I will not open for you the windows of heaven And pour out for you such blessing That there will not be room enough to receive it.</vt:lpstr>
      <vt:lpstr> 23 If you do what the Lord wants, He will make certain     each step you take is sure. 24 The Lord will hold your hand, and if you stumble,     you still won't fall.     Psalm 37:23-24    Contemporary English Version</vt:lpstr>
      <vt:lpstr>Every thought He has of us,   comes from His heart of Love.  Every gift He gives us   comes from His heart of Love.  Everything He asks us to do . . every request . .  comes from His heart of love.  All guidance . .  every command . .   comes from a heart of love. </vt:lpstr>
      <vt:lpstr>“And we know that all things work together for good to those who love God, to those who are the called according to His purpose.”     Romans 8:28 NKJV</vt:lpstr>
      <vt:lpstr>But you are a chosen generation, a royal priesthood, a holy nation, His own special people, that you may proclaim the praises of Him who called you out of darkness into His marvelous light;        1 Peter 2:9 NKJV</vt:lpstr>
      <vt:lpstr>Let a man so consider us, as servants of Christ and stewards of the mysteries of God.      1 Corinthians 4:1 NKJV</vt:lpstr>
      <vt:lpstr>PowerPoint Presentation</vt:lpstr>
      <vt:lpstr> Good Things Happen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Bob Uhrig</dc:creator>
  <cp:lastModifiedBy>Bob Uhrig</cp:lastModifiedBy>
  <cp:revision>1</cp:revision>
  <dcterms:created xsi:type="dcterms:W3CDTF">2026-10-02T02:47:28Z</dcterms:created>
  <dcterms:modified xsi:type="dcterms:W3CDTF">2026-10-03T01:39:50Z</dcterms:modified>
</cp:coreProperties>
</file>