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sldIdLst>
    <p:sldId id="256" r:id="rId2"/>
    <p:sldId id="260" r:id="rId3"/>
    <p:sldId id="267" r:id="rId4"/>
    <p:sldId id="268" r:id="rId5"/>
    <p:sldId id="270" r:id="rId6"/>
    <p:sldId id="279" r:id="rId7"/>
    <p:sldId id="280" r:id="rId8"/>
    <p:sldId id="281" r:id="rId9"/>
    <p:sldId id="282" r:id="rId10"/>
    <p:sldId id="283" r:id="rId11"/>
    <p:sldId id="284" r:id="rId12"/>
    <p:sldId id="285" r:id="rId13"/>
    <p:sldId id="289" r:id="rId14"/>
    <p:sldId id="286" r:id="rId15"/>
    <p:sldId id="287" r:id="rId16"/>
  </p:sldIdLst>
  <p:sldSz cx="12192000" cy="6858000"/>
  <p:notesSz cx="6858000" cy="9144000"/>
  <p:embeddedFontLst>
    <p:embeddedFont>
      <p:font typeface="Noto Sans" panose="020B0502040504020204" pitchFamily="34" charset="0"/>
      <p:regular r:id="rId17"/>
      <p:bold r:id="rId18"/>
      <p:italic r:id="rId19"/>
      <p:boldItalic r:id="rId20"/>
    </p:embeddedFont>
    <p:embeddedFont>
      <p:font typeface="Noto Sans SemBd" panose="020B0502040504020204" pitchFamily="34" charset="0"/>
      <p:regular r:id="rId21"/>
      <p:bold r:id="rId22"/>
      <p:italic r:id="rId23"/>
      <p:boldItalic r:id="rId24"/>
    </p:embeddedFont>
    <p:embeddedFont>
      <p:font typeface="Oswald" pitchFamily="2" charset="77"/>
      <p:regular r:id="rId25"/>
      <p:bold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9430"/>
    <a:srgbClr val="1939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21"/>
    <p:restoredTop sz="94726"/>
  </p:normalViewPr>
  <p:slideViewPr>
    <p:cSldViewPr snapToGrid="0">
      <p:cViewPr varScale="1">
        <p:scale>
          <a:sx n="120" d="100"/>
          <a:sy n="120" d="100"/>
        </p:scale>
        <p:origin x="76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3FFF3-5F0D-1BFB-C8FA-8E802436AD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D6339B-A4FC-B4C5-3F2D-67FD542F44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8A5AEB-CE59-9902-C21B-357EDBD79AB9}"/>
              </a:ext>
            </a:extLst>
          </p:cNvPr>
          <p:cNvSpPr>
            <a:spLocks noGrp="1"/>
          </p:cNvSpPr>
          <p:nvPr>
            <p:ph type="dt" sz="half" idx="10"/>
          </p:nvPr>
        </p:nvSpPr>
        <p:spPr/>
        <p:txBody>
          <a:bodyPr/>
          <a:lstStyle/>
          <a:p>
            <a:fld id="{2B30861C-8D49-1D44-A78F-4C3896FF5EB7}" type="datetimeFigureOut">
              <a:rPr lang="en-US" smtClean="0"/>
              <a:t>6/4/26</a:t>
            </a:fld>
            <a:endParaRPr lang="en-US"/>
          </a:p>
        </p:txBody>
      </p:sp>
      <p:sp>
        <p:nvSpPr>
          <p:cNvPr id="5" name="Footer Placeholder 4">
            <a:extLst>
              <a:ext uri="{FF2B5EF4-FFF2-40B4-BE49-F238E27FC236}">
                <a16:creationId xmlns:a16="http://schemas.microsoft.com/office/drawing/2014/main" id="{35F88D9C-77A6-12AE-C638-DB6B54EFDA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B032EB-F90B-0066-45B8-9E5C9583F2F9}"/>
              </a:ext>
            </a:extLst>
          </p:cNvPr>
          <p:cNvSpPr>
            <a:spLocks noGrp="1"/>
          </p:cNvSpPr>
          <p:nvPr>
            <p:ph type="sldNum" sz="quarter" idx="12"/>
          </p:nvPr>
        </p:nvSpPr>
        <p:spPr/>
        <p:txBody>
          <a:bodyPr/>
          <a:lstStyle/>
          <a:p>
            <a:fld id="{34E1926B-5223-1E41-869B-66C48B8578E4}" type="slidenum">
              <a:rPr lang="en-US" smtClean="0"/>
              <a:t>‹#›</a:t>
            </a:fld>
            <a:endParaRPr lang="en-US"/>
          </a:p>
        </p:txBody>
      </p:sp>
    </p:spTree>
    <p:extLst>
      <p:ext uri="{BB962C8B-B14F-4D97-AF65-F5344CB8AC3E}">
        <p14:creationId xmlns:p14="http://schemas.microsoft.com/office/powerpoint/2010/main" val="3451637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7F0B0-6EFB-22D5-BF75-109D7525EA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ECDD68-A3CA-1357-11CE-0FB6FF7E25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6C2AFE-A098-4360-2970-B9805EC7631E}"/>
              </a:ext>
            </a:extLst>
          </p:cNvPr>
          <p:cNvSpPr>
            <a:spLocks noGrp="1"/>
          </p:cNvSpPr>
          <p:nvPr>
            <p:ph type="dt" sz="half" idx="10"/>
          </p:nvPr>
        </p:nvSpPr>
        <p:spPr/>
        <p:txBody>
          <a:bodyPr/>
          <a:lstStyle/>
          <a:p>
            <a:fld id="{2B30861C-8D49-1D44-A78F-4C3896FF5EB7}" type="datetimeFigureOut">
              <a:rPr lang="en-US" smtClean="0"/>
              <a:t>6/4/26</a:t>
            </a:fld>
            <a:endParaRPr lang="en-US"/>
          </a:p>
        </p:txBody>
      </p:sp>
      <p:sp>
        <p:nvSpPr>
          <p:cNvPr id="5" name="Footer Placeholder 4">
            <a:extLst>
              <a:ext uri="{FF2B5EF4-FFF2-40B4-BE49-F238E27FC236}">
                <a16:creationId xmlns:a16="http://schemas.microsoft.com/office/drawing/2014/main" id="{AA475F31-5B96-DCBF-8CCF-778802C902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75D224-C6FB-39C3-CD13-2436CE72AC96}"/>
              </a:ext>
            </a:extLst>
          </p:cNvPr>
          <p:cNvSpPr>
            <a:spLocks noGrp="1"/>
          </p:cNvSpPr>
          <p:nvPr>
            <p:ph type="sldNum" sz="quarter" idx="12"/>
          </p:nvPr>
        </p:nvSpPr>
        <p:spPr/>
        <p:txBody>
          <a:bodyPr/>
          <a:lstStyle/>
          <a:p>
            <a:fld id="{34E1926B-5223-1E41-869B-66C48B8578E4}" type="slidenum">
              <a:rPr lang="en-US" smtClean="0"/>
              <a:t>‹#›</a:t>
            </a:fld>
            <a:endParaRPr lang="en-US"/>
          </a:p>
        </p:txBody>
      </p:sp>
    </p:spTree>
    <p:extLst>
      <p:ext uri="{BB962C8B-B14F-4D97-AF65-F5344CB8AC3E}">
        <p14:creationId xmlns:p14="http://schemas.microsoft.com/office/powerpoint/2010/main" val="3120676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7DE10-81B7-DB2C-F615-0BA2CEBE34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7E13A9-61B9-DE65-2092-9CDF0B4770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6C264F-76F0-7DA8-0F74-F5C5404F4A0E}"/>
              </a:ext>
            </a:extLst>
          </p:cNvPr>
          <p:cNvSpPr>
            <a:spLocks noGrp="1"/>
          </p:cNvSpPr>
          <p:nvPr>
            <p:ph type="dt" sz="half" idx="10"/>
          </p:nvPr>
        </p:nvSpPr>
        <p:spPr/>
        <p:txBody>
          <a:bodyPr/>
          <a:lstStyle/>
          <a:p>
            <a:fld id="{2B30861C-8D49-1D44-A78F-4C3896FF5EB7}" type="datetimeFigureOut">
              <a:rPr lang="en-US" smtClean="0"/>
              <a:t>6/4/26</a:t>
            </a:fld>
            <a:endParaRPr lang="en-US"/>
          </a:p>
        </p:txBody>
      </p:sp>
      <p:sp>
        <p:nvSpPr>
          <p:cNvPr id="5" name="Footer Placeholder 4">
            <a:extLst>
              <a:ext uri="{FF2B5EF4-FFF2-40B4-BE49-F238E27FC236}">
                <a16:creationId xmlns:a16="http://schemas.microsoft.com/office/drawing/2014/main" id="{61E3227B-E309-30F4-AD23-35F26BB314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5A9960-8F1E-A5BD-64A8-66FCD1380CC4}"/>
              </a:ext>
            </a:extLst>
          </p:cNvPr>
          <p:cNvSpPr>
            <a:spLocks noGrp="1"/>
          </p:cNvSpPr>
          <p:nvPr>
            <p:ph type="sldNum" sz="quarter" idx="12"/>
          </p:nvPr>
        </p:nvSpPr>
        <p:spPr/>
        <p:txBody>
          <a:bodyPr/>
          <a:lstStyle/>
          <a:p>
            <a:fld id="{34E1926B-5223-1E41-869B-66C48B8578E4}" type="slidenum">
              <a:rPr lang="en-US" smtClean="0"/>
              <a:t>‹#›</a:t>
            </a:fld>
            <a:endParaRPr lang="en-US"/>
          </a:p>
        </p:txBody>
      </p:sp>
    </p:spTree>
    <p:extLst>
      <p:ext uri="{BB962C8B-B14F-4D97-AF65-F5344CB8AC3E}">
        <p14:creationId xmlns:p14="http://schemas.microsoft.com/office/powerpoint/2010/main" val="541957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421CF-895D-055F-4126-0C3F7724B7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D3758F-F0E0-D066-5BA9-4E2CA15CBE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D83959-7E4F-29EF-2D67-017D82C54EB8}"/>
              </a:ext>
            </a:extLst>
          </p:cNvPr>
          <p:cNvSpPr>
            <a:spLocks noGrp="1"/>
          </p:cNvSpPr>
          <p:nvPr>
            <p:ph type="dt" sz="half" idx="10"/>
          </p:nvPr>
        </p:nvSpPr>
        <p:spPr/>
        <p:txBody>
          <a:bodyPr/>
          <a:lstStyle/>
          <a:p>
            <a:fld id="{2B30861C-8D49-1D44-A78F-4C3896FF5EB7}" type="datetimeFigureOut">
              <a:rPr lang="en-US" smtClean="0"/>
              <a:t>6/4/26</a:t>
            </a:fld>
            <a:endParaRPr lang="en-US"/>
          </a:p>
        </p:txBody>
      </p:sp>
      <p:sp>
        <p:nvSpPr>
          <p:cNvPr id="5" name="Footer Placeholder 4">
            <a:extLst>
              <a:ext uri="{FF2B5EF4-FFF2-40B4-BE49-F238E27FC236}">
                <a16:creationId xmlns:a16="http://schemas.microsoft.com/office/drawing/2014/main" id="{962B14A1-A425-86DA-163D-6F0F6D4FA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5F54C0-2DB8-2559-80BC-0F83400878C1}"/>
              </a:ext>
            </a:extLst>
          </p:cNvPr>
          <p:cNvSpPr>
            <a:spLocks noGrp="1"/>
          </p:cNvSpPr>
          <p:nvPr>
            <p:ph type="sldNum" sz="quarter" idx="12"/>
          </p:nvPr>
        </p:nvSpPr>
        <p:spPr/>
        <p:txBody>
          <a:bodyPr/>
          <a:lstStyle/>
          <a:p>
            <a:fld id="{34E1926B-5223-1E41-869B-66C48B8578E4}" type="slidenum">
              <a:rPr lang="en-US" smtClean="0"/>
              <a:t>‹#›</a:t>
            </a:fld>
            <a:endParaRPr lang="en-US"/>
          </a:p>
        </p:txBody>
      </p:sp>
    </p:spTree>
    <p:extLst>
      <p:ext uri="{BB962C8B-B14F-4D97-AF65-F5344CB8AC3E}">
        <p14:creationId xmlns:p14="http://schemas.microsoft.com/office/powerpoint/2010/main" val="586432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6F967-E43B-319F-3286-763529BD84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593C4A-7870-A349-7EDD-41A6BC54EF4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4ED5DA-C3B2-1719-75F7-E52DF3764FCD}"/>
              </a:ext>
            </a:extLst>
          </p:cNvPr>
          <p:cNvSpPr>
            <a:spLocks noGrp="1"/>
          </p:cNvSpPr>
          <p:nvPr>
            <p:ph type="dt" sz="half" idx="10"/>
          </p:nvPr>
        </p:nvSpPr>
        <p:spPr/>
        <p:txBody>
          <a:bodyPr/>
          <a:lstStyle/>
          <a:p>
            <a:fld id="{2B30861C-8D49-1D44-A78F-4C3896FF5EB7}" type="datetimeFigureOut">
              <a:rPr lang="en-US" smtClean="0"/>
              <a:t>6/4/26</a:t>
            </a:fld>
            <a:endParaRPr lang="en-US"/>
          </a:p>
        </p:txBody>
      </p:sp>
      <p:sp>
        <p:nvSpPr>
          <p:cNvPr id="5" name="Footer Placeholder 4">
            <a:extLst>
              <a:ext uri="{FF2B5EF4-FFF2-40B4-BE49-F238E27FC236}">
                <a16:creationId xmlns:a16="http://schemas.microsoft.com/office/drawing/2014/main" id="{284561C4-9432-8881-051A-A5603616DF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D7DF6F-7244-7870-D513-35D0A466CC6D}"/>
              </a:ext>
            </a:extLst>
          </p:cNvPr>
          <p:cNvSpPr>
            <a:spLocks noGrp="1"/>
          </p:cNvSpPr>
          <p:nvPr>
            <p:ph type="sldNum" sz="quarter" idx="12"/>
          </p:nvPr>
        </p:nvSpPr>
        <p:spPr/>
        <p:txBody>
          <a:bodyPr/>
          <a:lstStyle/>
          <a:p>
            <a:fld id="{34E1926B-5223-1E41-869B-66C48B8578E4}" type="slidenum">
              <a:rPr lang="en-US" smtClean="0"/>
              <a:t>‹#›</a:t>
            </a:fld>
            <a:endParaRPr lang="en-US"/>
          </a:p>
        </p:txBody>
      </p:sp>
    </p:spTree>
    <p:extLst>
      <p:ext uri="{BB962C8B-B14F-4D97-AF65-F5344CB8AC3E}">
        <p14:creationId xmlns:p14="http://schemas.microsoft.com/office/powerpoint/2010/main" val="3903904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12409-52EC-E4F2-DE27-834B5869B8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879291-6ECB-36A2-8579-F64EE34C47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76D7EA-68EF-CF1A-7AEE-42A3D480D2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524AD9-9753-92DF-01A9-9BDBCB9EE29D}"/>
              </a:ext>
            </a:extLst>
          </p:cNvPr>
          <p:cNvSpPr>
            <a:spLocks noGrp="1"/>
          </p:cNvSpPr>
          <p:nvPr>
            <p:ph type="dt" sz="half" idx="10"/>
          </p:nvPr>
        </p:nvSpPr>
        <p:spPr/>
        <p:txBody>
          <a:bodyPr/>
          <a:lstStyle/>
          <a:p>
            <a:fld id="{2B30861C-8D49-1D44-A78F-4C3896FF5EB7}" type="datetimeFigureOut">
              <a:rPr lang="en-US" smtClean="0"/>
              <a:t>6/4/26</a:t>
            </a:fld>
            <a:endParaRPr lang="en-US"/>
          </a:p>
        </p:txBody>
      </p:sp>
      <p:sp>
        <p:nvSpPr>
          <p:cNvPr id="6" name="Footer Placeholder 5">
            <a:extLst>
              <a:ext uri="{FF2B5EF4-FFF2-40B4-BE49-F238E27FC236}">
                <a16:creationId xmlns:a16="http://schemas.microsoft.com/office/drawing/2014/main" id="{5C1041F0-9761-B089-280D-67FAB3DE19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077E30-4A11-716E-C938-344447398537}"/>
              </a:ext>
            </a:extLst>
          </p:cNvPr>
          <p:cNvSpPr>
            <a:spLocks noGrp="1"/>
          </p:cNvSpPr>
          <p:nvPr>
            <p:ph type="sldNum" sz="quarter" idx="12"/>
          </p:nvPr>
        </p:nvSpPr>
        <p:spPr/>
        <p:txBody>
          <a:bodyPr/>
          <a:lstStyle/>
          <a:p>
            <a:fld id="{34E1926B-5223-1E41-869B-66C48B8578E4}" type="slidenum">
              <a:rPr lang="en-US" smtClean="0"/>
              <a:t>‹#›</a:t>
            </a:fld>
            <a:endParaRPr lang="en-US"/>
          </a:p>
        </p:txBody>
      </p:sp>
    </p:spTree>
    <p:extLst>
      <p:ext uri="{BB962C8B-B14F-4D97-AF65-F5344CB8AC3E}">
        <p14:creationId xmlns:p14="http://schemas.microsoft.com/office/powerpoint/2010/main" val="2005660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3CA61-CE1E-242E-3C2E-8EB577E241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7F6196-BF8D-323D-1054-AA984074DF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B3C5CD-5CC1-5876-4A07-4742C2320B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7F7968-6D04-2088-3E7A-176AEF8F50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C45696-8C5A-7751-9554-33B54E3591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99F920-5992-77F0-5EF2-D632A2CADD99}"/>
              </a:ext>
            </a:extLst>
          </p:cNvPr>
          <p:cNvSpPr>
            <a:spLocks noGrp="1"/>
          </p:cNvSpPr>
          <p:nvPr>
            <p:ph type="dt" sz="half" idx="10"/>
          </p:nvPr>
        </p:nvSpPr>
        <p:spPr/>
        <p:txBody>
          <a:bodyPr/>
          <a:lstStyle/>
          <a:p>
            <a:fld id="{2B30861C-8D49-1D44-A78F-4C3896FF5EB7}" type="datetimeFigureOut">
              <a:rPr lang="en-US" smtClean="0"/>
              <a:t>6/4/26</a:t>
            </a:fld>
            <a:endParaRPr lang="en-US"/>
          </a:p>
        </p:txBody>
      </p:sp>
      <p:sp>
        <p:nvSpPr>
          <p:cNvPr id="8" name="Footer Placeholder 7">
            <a:extLst>
              <a:ext uri="{FF2B5EF4-FFF2-40B4-BE49-F238E27FC236}">
                <a16:creationId xmlns:a16="http://schemas.microsoft.com/office/drawing/2014/main" id="{B8F62DE6-0FC6-7645-BD74-0932F9CE6B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FE0C0A-1FA8-D325-7DDA-EFE41AAB057C}"/>
              </a:ext>
            </a:extLst>
          </p:cNvPr>
          <p:cNvSpPr>
            <a:spLocks noGrp="1"/>
          </p:cNvSpPr>
          <p:nvPr>
            <p:ph type="sldNum" sz="quarter" idx="12"/>
          </p:nvPr>
        </p:nvSpPr>
        <p:spPr/>
        <p:txBody>
          <a:bodyPr/>
          <a:lstStyle/>
          <a:p>
            <a:fld id="{34E1926B-5223-1E41-869B-66C48B8578E4}" type="slidenum">
              <a:rPr lang="en-US" smtClean="0"/>
              <a:t>‹#›</a:t>
            </a:fld>
            <a:endParaRPr lang="en-US"/>
          </a:p>
        </p:txBody>
      </p:sp>
    </p:spTree>
    <p:extLst>
      <p:ext uri="{BB962C8B-B14F-4D97-AF65-F5344CB8AC3E}">
        <p14:creationId xmlns:p14="http://schemas.microsoft.com/office/powerpoint/2010/main" val="4116038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7FBEF-70C6-8C08-6BAA-95DE9A9374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0A4331-5CD7-8AD0-9A6A-9BD3B2CC0F03}"/>
              </a:ext>
            </a:extLst>
          </p:cNvPr>
          <p:cNvSpPr>
            <a:spLocks noGrp="1"/>
          </p:cNvSpPr>
          <p:nvPr>
            <p:ph type="dt" sz="half" idx="10"/>
          </p:nvPr>
        </p:nvSpPr>
        <p:spPr/>
        <p:txBody>
          <a:bodyPr/>
          <a:lstStyle/>
          <a:p>
            <a:fld id="{2B30861C-8D49-1D44-A78F-4C3896FF5EB7}" type="datetimeFigureOut">
              <a:rPr lang="en-US" smtClean="0"/>
              <a:t>6/4/26</a:t>
            </a:fld>
            <a:endParaRPr lang="en-US"/>
          </a:p>
        </p:txBody>
      </p:sp>
      <p:sp>
        <p:nvSpPr>
          <p:cNvPr id="4" name="Footer Placeholder 3">
            <a:extLst>
              <a:ext uri="{FF2B5EF4-FFF2-40B4-BE49-F238E27FC236}">
                <a16:creationId xmlns:a16="http://schemas.microsoft.com/office/drawing/2014/main" id="{60AC3484-376E-44F7-0312-3452495552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EA9EAC-6009-F909-0C9E-5738A5EDA3CD}"/>
              </a:ext>
            </a:extLst>
          </p:cNvPr>
          <p:cNvSpPr>
            <a:spLocks noGrp="1"/>
          </p:cNvSpPr>
          <p:nvPr>
            <p:ph type="sldNum" sz="quarter" idx="12"/>
          </p:nvPr>
        </p:nvSpPr>
        <p:spPr/>
        <p:txBody>
          <a:bodyPr/>
          <a:lstStyle/>
          <a:p>
            <a:fld id="{34E1926B-5223-1E41-869B-66C48B8578E4}" type="slidenum">
              <a:rPr lang="en-US" smtClean="0"/>
              <a:t>‹#›</a:t>
            </a:fld>
            <a:endParaRPr lang="en-US"/>
          </a:p>
        </p:txBody>
      </p:sp>
    </p:spTree>
    <p:extLst>
      <p:ext uri="{BB962C8B-B14F-4D97-AF65-F5344CB8AC3E}">
        <p14:creationId xmlns:p14="http://schemas.microsoft.com/office/powerpoint/2010/main" val="3749907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1D818A-8E6B-9EEF-8315-077CABE803D0}"/>
              </a:ext>
            </a:extLst>
          </p:cNvPr>
          <p:cNvSpPr>
            <a:spLocks noGrp="1"/>
          </p:cNvSpPr>
          <p:nvPr>
            <p:ph type="dt" sz="half" idx="10"/>
          </p:nvPr>
        </p:nvSpPr>
        <p:spPr/>
        <p:txBody>
          <a:bodyPr/>
          <a:lstStyle/>
          <a:p>
            <a:fld id="{2B30861C-8D49-1D44-A78F-4C3896FF5EB7}" type="datetimeFigureOut">
              <a:rPr lang="en-US" smtClean="0"/>
              <a:t>6/4/26</a:t>
            </a:fld>
            <a:endParaRPr lang="en-US"/>
          </a:p>
        </p:txBody>
      </p:sp>
      <p:sp>
        <p:nvSpPr>
          <p:cNvPr id="3" name="Footer Placeholder 2">
            <a:extLst>
              <a:ext uri="{FF2B5EF4-FFF2-40B4-BE49-F238E27FC236}">
                <a16:creationId xmlns:a16="http://schemas.microsoft.com/office/drawing/2014/main" id="{DD9D5913-6347-A03F-D61D-58B3FEA04A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08F6FC-D128-5E76-6696-8A5285FD6895}"/>
              </a:ext>
            </a:extLst>
          </p:cNvPr>
          <p:cNvSpPr>
            <a:spLocks noGrp="1"/>
          </p:cNvSpPr>
          <p:nvPr>
            <p:ph type="sldNum" sz="quarter" idx="12"/>
          </p:nvPr>
        </p:nvSpPr>
        <p:spPr/>
        <p:txBody>
          <a:bodyPr/>
          <a:lstStyle/>
          <a:p>
            <a:fld id="{34E1926B-5223-1E41-869B-66C48B8578E4}" type="slidenum">
              <a:rPr lang="en-US" smtClean="0"/>
              <a:t>‹#›</a:t>
            </a:fld>
            <a:endParaRPr lang="en-US"/>
          </a:p>
        </p:txBody>
      </p:sp>
    </p:spTree>
    <p:extLst>
      <p:ext uri="{BB962C8B-B14F-4D97-AF65-F5344CB8AC3E}">
        <p14:creationId xmlns:p14="http://schemas.microsoft.com/office/powerpoint/2010/main" val="195763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12A3B-8769-A3B0-2590-7BA9F1569F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FC3184-02EF-BF0A-4111-DB3EA8400F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E4FEF5-429E-0527-40DA-2AD1888889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276E97-BB73-F5DA-5FDE-9D7F055E085D}"/>
              </a:ext>
            </a:extLst>
          </p:cNvPr>
          <p:cNvSpPr>
            <a:spLocks noGrp="1"/>
          </p:cNvSpPr>
          <p:nvPr>
            <p:ph type="dt" sz="half" idx="10"/>
          </p:nvPr>
        </p:nvSpPr>
        <p:spPr/>
        <p:txBody>
          <a:bodyPr/>
          <a:lstStyle/>
          <a:p>
            <a:fld id="{2B30861C-8D49-1D44-A78F-4C3896FF5EB7}" type="datetimeFigureOut">
              <a:rPr lang="en-US" smtClean="0"/>
              <a:t>6/4/26</a:t>
            </a:fld>
            <a:endParaRPr lang="en-US"/>
          </a:p>
        </p:txBody>
      </p:sp>
      <p:sp>
        <p:nvSpPr>
          <p:cNvPr id="6" name="Footer Placeholder 5">
            <a:extLst>
              <a:ext uri="{FF2B5EF4-FFF2-40B4-BE49-F238E27FC236}">
                <a16:creationId xmlns:a16="http://schemas.microsoft.com/office/drawing/2014/main" id="{F9BABDEB-E5AA-0361-FCD6-AD1F94D423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EAD46-D069-9C1F-D736-C199FEC6C2BD}"/>
              </a:ext>
            </a:extLst>
          </p:cNvPr>
          <p:cNvSpPr>
            <a:spLocks noGrp="1"/>
          </p:cNvSpPr>
          <p:nvPr>
            <p:ph type="sldNum" sz="quarter" idx="12"/>
          </p:nvPr>
        </p:nvSpPr>
        <p:spPr/>
        <p:txBody>
          <a:bodyPr/>
          <a:lstStyle/>
          <a:p>
            <a:fld id="{34E1926B-5223-1E41-869B-66C48B8578E4}" type="slidenum">
              <a:rPr lang="en-US" smtClean="0"/>
              <a:t>‹#›</a:t>
            </a:fld>
            <a:endParaRPr lang="en-US"/>
          </a:p>
        </p:txBody>
      </p:sp>
    </p:spTree>
    <p:extLst>
      <p:ext uri="{BB962C8B-B14F-4D97-AF65-F5344CB8AC3E}">
        <p14:creationId xmlns:p14="http://schemas.microsoft.com/office/powerpoint/2010/main" val="1629757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6AADB-B1B0-17A4-6485-3221512ABA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1EE598-14FC-14E1-CDA6-414DC4A75E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8EB54C-1A21-8525-BE5A-5DF0AFA707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01423E-30BA-4BCB-3847-BB8DDA89031F}"/>
              </a:ext>
            </a:extLst>
          </p:cNvPr>
          <p:cNvSpPr>
            <a:spLocks noGrp="1"/>
          </p:cNvSpPr>
          <p:nvPr>
            <p:ph type="dt" sz="half" idx="10"/>
          </p:nvPr>
        </p:nvSpPr>
        <p:spPr/>
        <p:txBody>
          <a:bodyPr/>
          <a:lstStyle/>
          <a:p>
            <a:fld id="{2B30861C-8D49-1D44-A78F-4C3896FF5EB7}" type="datetimeFigureOut">
              <a:rPr lang="en-US" smtClean="0"/>
              <a:t>6/4/26</a:t>
            </a:fld>
            <a:endParaRPr lang="en-US"/>
          </a:p>
        </p:txBody>
      </p:sp>
      <p:sp>
        <p:nvSpPr>
          <p:cNvPr id="6" name="Footer Placeholder 5">
            <a:extLst>
              <a:ext uri="{FF2B5EF4-FFF2-40B4-BE49-F238E27FC236}">
                <a16:creationId xmlns:a16="http://schemas.microsoft.com/office/drawing/2014/main" id="{9B165283-56EA-CCD2-83CC-AF90524C84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B27ED8-6BE8-3E37-9F05-F5D4979B1BE4}"/>
              </a:ext>
            </a:extLst>
          </p:cNvPr>
          <p:cNvSpPr>
            <a:spLocks noGrp="1"/>
          </p:cNvSpPr>
          <p:nvPr>
            <p:ph type="sldNum" sz="quarter" idx="12"/>
          </p:nvPr>
        </p:nvSpPr>
        <p:spPr/>
        <p:txBody>
          <a:bodyPr/>
          <a:lstStyle/>
          <a:p>
            <a:fld id="{34E1926B-5223-1E41-869B-66C48B8578E4}" type="slidenum">
              <a:rPr lang="en-US" smtClean="0"/>
              <a:t>‹#›</a:t>
            </a:fld>
            <a:endParaRPr lang="en-US"/>
          </a:p>
        </p:txBody>
      </p:sp>
    </p:spTree>
    <p:extLst>
      <p:ext uri="{BB962C8B-B14F-4D97-AF65-F5344CB8AC3E}">
        <p14:creationId xmlns:p14="http://schemas.microsoft.com/office/powerpoint/2010/main" val="2859250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BFF5CF-4F5A-3DDA-85B5-2B6692806F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85AC5A-6F02-79DF-3FED-CFD188CF00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087F9A-DC9E-2AD8-A91E-FEC80AE967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B30861C-8D49-1D44-A78F-4C3896FF5EB7}" type="datetimeFigureOut">
              <a:rPr lang="en-US" smtClean="0"/>
              <a:t>6/4/26</a:t>
            </a:fld>
            <a:endParaRPr lang="en-US"/>
          </a:p>
        </p:txBody>
      </p:sp>
      <p:sp>
        <p:nvSpPr>
          <p:cNvPr id="5" name="Footer Placeholder 4">
            <a:extLst>
              <a:ext uri="{FF2B5EF4-FFF2-40B4-BE49-F238E27FC236}">
                <a16:creationId xmlns:a16="http://schemas.microsoft.com/office/drawing/2014/main" id="{E6E4B0D8-CB11-0C32-7485-6434FB834F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A5418BF-54BE-2861-E4BE-6E50C4DA76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4E1926B-5223-1E41-869B-66C48B8578E4}" type="slidenum">
              <a:rPr lang="en-US" smtClean="0"/>
              <a:t>‹#›</a:t>
            </a:fld>
            <a:endParaRPr lang="en-US"/>
          </a:p>
        </p:txBody>
      </p:sp>
    </p:spTree>
    <p:extLst>
      <p:ext uri="{BB962C8B-B14F-4D97-AF65-F5344CB8AC3E}">
        <p14:creationId xmlns:p14="http://schemas.microsoft.com/office/powerpoint/2010/main" val="6124839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08AD592-DDD7-4BA2-1EAB-CCD91A4B1C9C}"/>
              </a:ext>
            </a:extLst>
          </p:cNvPr>
          <p:cNvPicPr>
            <a:picLocks noChangeAspect="1"/>
          </p:cNvPicPr>
          <p:nvPr/>
        </p:nvPicPr>
        <p:blipFill>
          <a:blip r:embed="rId2"/>
          <a:srcRect t="19"/>
          <a:stretch>
            <a:fillRect/>
          </a:stretch>
        </p:blipFill>
        <p:spPr>
          <a:xfrm>
            <a:off x="20" y="1282"/>
            <a:ext cx="12191980" cy="6856718"/>
          </a:xfrm>
          <a:prstGeom prst="rect">
            <a:avLst/>
          </a:prstGeom>
        </p:spPr>
      </p:pic>
      <p:pic>
        <p:nvPicPr>
          <p:cNvPr id="7" name="Picture 6">
            <a:extLst>
              <a:ext uri="{FF2B5EF4-FFF2-40B4-BE49-F238E27FC236}">
                <a16:creationId xmlns:a16="http://schemas.microsoft.com/office/drawing/2014/main" id="{5A08827C-26C6-073F-23E2-4BBD3B3232C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08674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D1FA845-29DA-79E4-E57F-3F5A736E99B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8FFC351-61E1-F756-99FC-A9E70172F899}"/>
              </a:ext>
            </a:extLst>
          </p:cNvPr>
          <p:cNvPicPr>
            <a:picLocks noChangeAspect="1"/>
          </p:cNvPicPr>
          <p:nvPr/>
        </p:nvPicPr>
        <p:blipFill>
          <a:blip r:embed="rId2"/>
          <a:stretch>
            <a:fillRect/>
          </a:stretch>
        </p:blipFill>
        <p:spPr>
          <a:xfrm>
            <a:off x="9897384" y="6096801"/>
            <a:ext cx="1969935" cy="380664"/>
          </a:xfrm>
          <a:prstGeom prst="rect">
            <a:avLst/>
          </a:prstGeom>
        </p:spPr>
      </p:pic>
      <p:sp>
        <p:nvSpPr>
          <p:cNvPr id="13" name="Rectangle 12">
            <a:extLst>
              <a:ext uri="{FF2B5EF4-FFF2-40B4-BE49-F238E27FC236}">
                <a16:creationId xmlns:a16="http://schemas.microsoft.com/office/drawing/2014/main" id="{DCDCB635-FF29-A807-69FE-DD881D7C5C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CA91768D-F4DD-75C9-6EAE-6A77A6C0BC2D}"/>
              </a:ext>
            </a:extLst>
          </p:cNvPr>
          <p:cNvSpPr txBox="1"/>
          <p:nvPr/>
        </p:nvSpPr>
        <p:spPr>
          <a:xfrm>
            <a:off x="3840969" y="1839976"/>
            <a:ext cx="3886607" cy="873444"/>
          </a:xfrm>
          <a:prstGeom prst="rect">
            <a:avLst/>
          </a:prstGeom>
          <a:noFill/>
        </p:spPr>
        <p:txBody>
          <a:bodyPr wrap="square">
            <a:spAutoFit/>
          </a:bodyPr>
          <a:lstStyle/>
          <a:p>
            <a:pPr>
              <a:lnSpc>
                <a:spcPct val="115000"/>
              </a:lnSpc>
              <a:spcAft>
                <a:spcPts val="800"/>
              </a:spcAft>
            </a:pPr>
            <a:r>
              <a:rPr lang="en-US" sz="4800" kern="1800" spc="300" dirty="0">
                <a:solidFill>
                  <a:srgbClr val="C49430"/>
                </a:solidFill>
                <a:latin typeface="Oswald" pitchFamily="2" charset="77"/>
                <a:ea typeface="Times New Roman" panose="02020603050405020304" pitchFamily="18" charset="0"/>
                <a:cs typeface="Times New Roman" panose="02020603050405020304" pitchFamily="18" charset="0"/>
              </a:rPr>
              <a:t>SHARE JESUS</a:t>
            </a:r>
          </a:p>
        </p:txBody>
      </p:sp>
      <p:sp>
        <p:nvSpPr>
          <p:cNvPr id="11" name="TextBox 10">
            <a:extLst>
              <a:ext uri="{FF2B5EF4-FFF2-40B4-BE49-F238E27FC236}">
                <a16:creationId xmlns:a16="http://schemas.microsoft.com/office/drawing/2014/main" id="{47229D4A-76AB-FE15-C0E3-A4D1A7D35EA6}"/>
              </a:ext>
            </a:extLst>
          </p:cNvPr>
          <p:cNvSpPr txBox="1"/>
          <p:nvPr/>
        </p:nvSpPr>
        <p:spPr>
          <a:xfrm>
            <a:off x="3839445" y="2553344"/>
            <a:ext cx="4743450" cy="320152"/>
          </a:xfrm>
          <a:prstGeom prst="rect">
            <a:avLst/>
          </a:prstGeom>
          <a:noFill/>
        </p:spPr>
        <p:txBody>
          <a:bodyPr wrap="square">
            <a:spAutoFit/>
          </a:bodyPr>
          <a:lstStyle/>
          <a:p>
            <a:pPr>
              <a:lnSpc>
                <a:spcPct val="115000"/>
              </a:lnSpc>
              <a:spcAft>
                <a:spcPts val="800"/>
              </a:spcAft>
            </a:pPr>
            <a:r>
              <a:rPr lang="en-US" sz="1400" kern="1800" spc="300" dirty="0">
                <a:solidFill>
                  <a:srgbClr val="193960"/>
                </a:solidFill>
                <a:latin typeface="Oswald" pitchFamily="2" charset="77"/>
                <a:ea typeface="Noto Sans" panose="020B0502040504020204" pitchFamily="34" charset="0"/>
                <a:cs typeface="Noto Sans" panose="020B0502040504020204" pitchFamily="34" charset="0"/>
              </a:rPr>
              <a:t>PROCLAMATION &amp; RECLAMATION</a:t>
            </a:r>
            <a:endParaRPr lang="en-US" sz="1400" kern="100" spc="300" dirty="0">
              <a:solidFill>
                <a:srgbClr val="193960"/>
              </a:solidFill>
              <a:latin typeface="Oswald" pitchFamily="2" charset="77"/>
              <a:ea typeface="Noto Sans" panose="020B0502040504020204" pitchFamily="34" charset="0"/>
              <a:cs typeface="Noto Sans" panose="020B0502040504020204" pitchFamily="34" charset="0"/>
            </a:endParaRPr>
          </a:p>
        </p:txBody>
      </p:sp>
      <p:sp>
        <p:nvSpPr>
          <p:cNvPr id="4" name="TextBox 3">
            <a:extLst>
              <a:ext uri="{FF2B5EF4-FFF2-40B4-BE49-F238E27FC236}">
                <a16:creationId xmlns:a16="http://schemas.microsoft.com/office/drawing/2014/main" id="{D4E1D6D7-C409-0A59-86C5-8F5B5EC271E8}"/>
              </a:ext>
            </a:extLst>
          </p:cNvPr>
          <p:cNvSpPr txBox="1"/>
          <p:nvPr/>
        </p:nvSpPr>
        <p:spPr>
          <a:xfrm>
            <a:off x="3840969" y="3093140"/>
            <a:ext cx="8227921" cy="2135393"/>
          </a:xfrm>
          <a:prstGeom prst="rect">
            <a:avLst/>
          </a:prstGeom>
          <a:noFill/>
        </p:spPr>
        <p:txBody>
          <a:bodyPr wrap="square">
            <a:spAutoFit/>
          </a:bodyPr>
          <a:lstStyle/>
          <a:p>
            <a:pPr>
              <a:lnSpc>
                <a:spcPct val="150000"/>
              </a:lnSpc>
            </a:pPr>
            <a:r>
              <a:rPr lang="en-US" sz="2000" b="1" spc="300" dirty="0">
                <a:latin typeface="Oswald" pitchFamily="2" charset="77"/>
                <a:ea typeface="Noto Sans" panose="020B0502040504020204" pitchFamily="34" charset="0"/>
                <a:cs typeface="Noto Sans" panose="020B0502040504020204" pitchFamily="34" charset="0"/>
              </a:rPr>
              <a:t>FOR CONGREGATIONS</a:t>
            </a:r>
          </a:p>
          <a:p>
            <a:pPr>
              <a:lnSpc>
                <a:spcPct val="150000"/>
              </a:lnSpc>
            </a:pPr>
            <a:r>
              <a:rPr lang="en-US" sz="1400" dirty="0">
                <a:latin typeface="Noto Sans" panose="020B0502040504020204" pitchFamily="34" charset="0"/>
                <a:ea typeface="Noto Sans" panose="020B0502040504020204" pitchFamily="34" charset="0"/>
                <a:cs typeface="Noto Sans" panose="020B0502040504020204" pitchFamily="34" charset="0"/>
              </a:rPr>
              <a:t>1. Proclamation events  – telling the message of Jesus, salvation, and His return.</a:t>
            </a:r>
          </a:p>
          <a:p>
            <a:pPr>
              <a:lnSpc>
                <a:spcPct val="150000"/>
              </a:lnSpc>
            </a:pPr>
            <a:r>
              <a:rPr lang="en-US" sz="1400" dirty="0">
                <a:latin typeface="Noto Sans" panose="020B0502040504020204" pitchFamily="34" charset="0"/>
                <a:ea typeface="Noto Sans" panose="020B0502040504020204" pitchFamily="34" charset="0"/>
                <a:cs typeface="Noto Sans" panose="020B0502040504020204" pitchFamily="34" charset="0"/>
              </a:rPr>
              <a:t>2. Coordinated literature distribution  – share a book about Jesus with church neighbors.</a:t>
            </a:r>
          </a:p>
          <a:p>
            <a:pPr>
              <a:lnSpc>
                <a:spcPct val="150000"/>
              </a:lnSpc>
            </a:pPr>
            <a:r>
              <a:rPr lang="en-US" sz="1400" dirty="0">
                <a:latin typeface="Noto Sans" panose="020B0502040504020204" pitchFamily="34" charset="0"/>
                <a:ea typeface="Noto Sans" panose="020B0502040504020204" pitchFamily="34" charset="0"/>
                <a:cs typeface="Noto Sans" panose="020B0502040504020204" pitchFamily="34" charset="0"/>
              </a:rPr>
              <a:t>3. Missional groups  – organize home-based Bible study groups.</a:t>
            </a:r>
          </a:p>
          <a:p>
            <a:pPr>
              <a:lnSpc>
                <a:spcPct val="150000"/>
              </a:lnSpc>
            </a:pPr>
            <a:r>
              <a:rPr lang="en-US" sz="1400" dirty="0">
                <a:latin typeface="Noto Sans" panose="020B0502040504020204" pitchFamily="34" charset="0"/>
                <a:ea typeface="Noto Sans" panose="020B0502040504020204" pitchFamily="34" charset="0"/>
                <a:cs typeface="Noto Sans" panose="020B0502040504020204" pitchFamily="34" charset="0"/>
              </a:rPr>
              <a:t>4. Community events  – concerts and programs at Christmas and Easter .</a:t>
            </a:r>
          </a:p>
          <a:p>
            <a:pPr>
              <a:lnSpc>
                <a:spcPct val="150000"/>
              </a:lnSpc>
            </a:pPr>
            <a:r>
              <a:rPr lang="en-US" sz="1400" dirty="0">
                <a:latin typeface="Noto Sans" panose="020B0502040504020204" pitchFamily="34" charset="0"/>
                <a:ea typeface="Noto Sans" panose="020B0502040504020204" pitchFamily="34" charset="0"/>
                <a:cs typeface="Noto Sans" panose="020B0502040504020204" pitchFamily="34" charset="0"/>
              </a:rPr>
              <a:t>5. Intentional invitations – to inactive members and interested community friends.</a:t>
            </a:r>
          </a:p>
        </p:txBody>
      </p:sp>
      <p:pic>
        <p:nvPicPr>
          <p:cNvPr id="2" name="Picture 1">
            <a:extLst>
              <a:ext uri="{FF2B5EF4-FFF2-40B4-BE49-F238E27FC236}">
                <a16:creationId xmlns:a16="http://schemas.microsoft.com/office/drawing/2014/main" id="{03EDEA15-AA7A-C3CE-CC66-88652D0F51A4}"/>
              </a:ext>
            </a:extLst>
          </p:cNvPr>
          <p:cNvPicPr>
            <a:picLocks noChangeAspect="1"/>
          </p:cNvPicPr>
          <p:nvPr/>
        </p:nvPicPr>
        <p:blipFill>
          <a:blip r:embed="rId3"/>
          <a:stretch>
            <a:fillRect/>
          </a:stretch>
        </p:blipFill>
        <p:spPr>
          <a:xfrm>
            <a:off x="0" y="0"/>
            <a:ext cx="3048000" cy="6858000"/>
          </a:xfrm>
          <a:prstGeom prst="rect">
            <a:avLst/>
          </a:prstGeom>
        </p:spPr>
      </p:pic>
      <p:pic>
        <p:nvPicPr>
          <p:cNvPr id="3" name="Picture 2">
            <a:extLst>
              <a:ext uri="{FF2B5EF4-FFF2-40B4-BE49-F238E27FC236}">
                <a16:creationId xmlns:a16="http://schemas.microsoft.com/office/drawing/2014/main" id="{BC7BEF5D-6955-6D70-DACF-1A8D453D3AF7}"/>
              </a:ext>
            </a:extLst>
          </p:cNvPr>
          <p:cNvPicPr>
            <a:picLocks noChangeAspect="1"/>
          </p:cNvPicPr>
          <p:nvPr/>
        </p:nvPicPr>
        <p:blipFill>
          <a:blip r:embed="rId4"/>
          <a:stretch>
            <a:fillRect/>
          </a:stretch>
        </p:blipFill>
        <p:spPr>
          <a:xfrm flipH="1">
            <a:off x="7889076" y="1775358"/>
            <a:ext cx="1002680" cy="1002680"/>
          </a:xfrm>
          <a:prstGeom prst="rect">
            <a:avLst/>
          </a:prstGeom>
        </p:spPr>
      </p:pic>
    </p:spTree>
    <p:extLst>
      <p:ext uri="{BB962C8B-B14F-4D97-AF65-F5344CB8AC3E}">
        <p14:creationId xmlns:p14="http://schemas.microsoft.com/office/powerpoint/2010/main" val="1283536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DDED3B-A368-7DE2-7C83-EBB5B3813706}"/>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EFDEDB12-C403-A753-0984-0AED0A9BFBE5}"/>
              </a:ext>
            </a:extLst>
          </p:cNvPr>
          <p:cNvPicPr>
            <a:picLocks noChangeAspect="1"/>
          </p:cNvPicPr>
          <p:nvPr/>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D59D50E3-5D25-5E4E-3008-103B14B70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0F0EA354-E5CC-646D-8FEE-B3603FFFF013}"/>
              </a:ext>
            </a:extLst>
          </p:cNvPr>
          <p:cNvPicPr>
            <a:picLocks noChangeAspect="1"/>
          </p:cNvPicPr>
          <p:nvPr/>
        </p:nvPicPr>
        <p:blipFill>
          <a:blip r:embed="rId3"/>
          <a:stretch>
            <a:fillRect/>
          </a:stretch>
        </p:blipFill>
        <p:spPr>
          <a:xfrm>
            <a:off x="9893280" y="6086414"/>
            <a:ext cx="1969939" cy="381818"/>
          </a:xfrm>
          <a:prstGeom prst="rect">
            <a:avLst/>
          </a:prstGeom>
        </p:spPr>
      </p:pic>
      <p:sp>
        <p:nvSpPr>
          <p:cNvPr id="9" name="TextBox 8">
            <a:extLst>
              <a:ext uri="{FF2B5EF4-FFF2-40B4-BE49-F238E27FC236}">
                <a16:creationId xmlns:a16="http://schemas.microsoft.com/office/drawing/2014/main" id="{A1DFB177-F208-839F-5D7B-4DFF0D8C4987}"/>
              </a:ext>
            </a:extLst>
          </p:cNvPr>
          <p:cNvSpPr txBox="1"/>
          <p:nvPr/>
        </p:nvSpPr>
        <p:spPr>
          <a:xfrm>
            <a:off x="1665360" y="1839976"/>
            <a:ext cx="4218302" cy="873444"/>
          </a:xfrm>
          <a:prstGeom prst="rect">
            <a:avLst/>
          </a:prstGeom>
          <a:noFill/>
        </p:spPr>
        <p:txBody>
          <a:bodyPr wrap="square">
            <a:spAutoFit/>
          </a:bodyPr>
          <a:lstStyle/>
          <a:p>
            <a:pPr>
              <a:lnSpc>
                <a:spcPct val="115000"/>
              </a:lnSpc>
              <a:spcAft>
                <a:spcPts val="800"/>
              </a:spcAft>
            </a:pPr>
            <a:r>
              <a:rPr lang="en-US" sz="4800" kern="1800" spc="300" dirty="0">
                <a:solidFill>
                  <a:schemeClr val="bg1"/>
                </a:solidFill>
                <a:latin typeface="Oswald" pitchFamily="2" charset="77"/>
                <a:ea typeface="Times New Roman" panose="02020603050405020304" pitchFamily="18" charset="0"/>
                <a:cs typeface="Times New Roman" panose="02020603050405020304" pitchFamily="18" charset="0"/>
              </a:rPr>
              <a:t>FOLLOW JESUS</a:t>
            </a:r>
          </a:p>
        </p:txBody>
      </p:sp>
      <p:sp>
        <p:nvSpPr>
          <p:cNvPr id="11" name="TextBox 10">
            <a:extLst>
              <a:ext uri="{FF2B5EF4-FFF2-40B4-BE49-F238E27FC236}">
                <a16:creationId xmlns:a16="http://schemas.microsoft.com/office/drawing/2014/main" id="{29F8959B-50B6-EFC0-2B75-6B62A03E0EB5}"/>
              </a:ext>
            </a:extLst>
          </p:cNvPr>
          <p:cNvSpPr txBox="1"/>
          <p:nvPr/>
        </p:nvSpPr>
        <p:spPr>
          <a:xfrm>
            <a:off x="1663835" y="2553344"/>
            <a:ext cx="4743450" cy="320152"/>
          </a:xfrm>
          <a:prstGeom prst="rect">
            <a:avLst/>
          </a:prstGeom>
          <a:noFill/>
        </p:spPr>
        <p:txBody>
          <a:bodyPr wrap="square">
            <a:spAutoFit/>
          </a:bodyPr>
          <a:lstStyle/>
          <a:p>
            <a:pPr>
              <a:lnSpc>
                <a:spcPct val="115000"/>
              </a:lnSpc>
              <a:spcAft>
                <a:spcPts val="800"/>
              </a:spcAft>
            </a:pPr>
            <a:r>
              <a:rPr lang="en-US" sz="1400" kern="1800" spc="300" dirty="0">
                <a:solidFill>
                  <a:schemeClr val="bg1"/>
                </a:solidFill>
                <a:latin typeface="Oswald" pitchFamily="2" charset="77"/>
                <a:ea typeface="Noto Sans" panose="020B0502040504020204" pitchFamily="34" charset="0"/>
                <a:cs typeface="Noto Sans" panose="020B0502040504020204" pitchFamily="34" charset="0"/>
              </a:rPr>
              <a:t>BAPTISM &amp; DISCIPLESHIP</a:t>
            </a:r>
            <a:endParaRPr lang="en-US" sz="1400" kern="100" spc="300" dirty="0">
              <a:solidFill>
                <a:schemeClr val="bg1"/>
              </a:solidFill>
              <a:latin typeface="Oswald" pitchFamily="2" charset="77"/>
              <a:ea typeface="Noto Sans" panose="020B0502040504020204" pitchFamily="34" charset="0"/>
              <a:cs typeface="Noto Sans" panose="020B0502040504020204" pitchFamily="34" charset="0"/>
            </a:endParaRPr>
          </a:p>
        </p:txBody>
      </p:sp>
      <p:sp>
        <p:nvSpPr>
          <p:cNvPr id="4" name="TextBox 3">
            <a:extLst>
              <a:ext uri="{FF2B5EF4-FFF2-40B4-BE49-F238E27FC236}">
                <a16:creationId xmlns:a16="http://schemas.microsoft.com/office/drawing/2014/main" id="{3C364B2A-E900-8CF1-5640-027C60BCB2B5}"/>
              </a:ext>
            </a:extLst>
          </p:cNvPr>
          <p:cNvSpPr txBox="1"/>
          <p:nvPr/>
        </p:nvSpPr>
        <p:spPr>
          <a:xfrm>
            <a:off x="1665359" y="3093140"/>
            <a:ext cx="8227921" cy="2135393"/>
          </a:xfrm>
          <a:prstGeom prst="rect">
            <a:avLst/>
          </a:prstGeom>
          <a:noFill/>
        </p:spPr>
        <p:txBody>
          <a:bodyPr wrap="square">
            <a:spAutoFit/>
          </a:bodyPr>
          <a:lstStyle/>
          <a:p>
            <a:pPr>
              <a:lnSpc>
                <a:spcPct val="150000"/>
              </a:lnSpc>
            </a:pPr>
            <a:r>
              <a:rPr lang="en-US" sz="2000" b="1" spc="300" dirty="0">
                <a:solidFill>
                  <a:schemeClr val="bg1"/>
                </a:solidFill>
                <a:latin typeface="Oswald" pitchFamily="2" charset="77"/>
                <a:ea typeface="Noto Sans" panose="020B0502040504020204" pitchFamily="34" charset="0"/>
                <a:cs typeface="Noto Sans" panose="020B0502040504020204" pitchFamily="34" charset="0"/>
              </a:rPr>
              <a:t>FOR INDIVIDUALS</a:t>
            </a:r>
          </a:p>
          <a:p>
            <a:pPr>
              <a:lnSpc>
                <a:spcPct val="150000"/>
              </a:lnSpc>
            </a:pPr>
            <a:r>
              <a:rPr lang="en-US" sz="1400" dirty="0">
                <a:solidFill>
                  <a:schemeClr val="bg1"/>
                </a:solidFill>
                <a:latin typeface="Noto Sans" panose="020B0502040504020204" pitchFamily="34" charset="0"/>
                <a:ea typeface="Noto Sans" panose="020B0502040504020204" pitchFamily="34" charset="0"/>
                <a:cs typeface="Noto Sans" panose="020B0502040504020204" pitchFamily="34" charset="0"/>
              </a:rPr>
              <a:t>1. Commitment to spiritual growth  – Bible reading, study , and prayer.</a:t>
            </a:r>
          </a:p>
          <a:p>
            <a:pPr>
              <a:lnSpc>
                <a:spcPct val="150000"/>
              </a:lnSpc>
            </a:pPr>
            <a:r>
              <a:rPr lang="en-US" sz="1400" dirty="0">
                <a:solidFill>
                  <a:schemeClr val="bg1"/>
                </a:solidFill>
                <a:latin typeface="Noto Sans" panose="020B0502040504020204" pitchFamily="34" charset="0"/>
                <a:ea typeface="Noto Sans" panose="020B0502040504020204" pitchFamily="34" charset="0"/>
                <a:cs typeface="Noto Sans" panose="020B0502040504020204" pitchFamily="34" charset="0"/>
              </a:rPr>
              <a:t>2. Accountability relationships  – meeting regularly with a spiritual mentor/friend.</a:t>
            </a:r>
          </a:p>
          <a:p>
            <a:pPr>
              <a:lnSpc>
                <a:spcPct val="150000"/>
              </a:lnSpc>
            </a:pPr>
            <a:r>
              <a:rPr lang="en-US" sz="1400" dirty="0">
                <a:solidFill>
                  <a:schemeClr val="bg1"/>
                </a:solidFill>
                <a:latin typeface="Noto Sans" panose="020B0502040504020204" pitchFamily="34" charset="0"/>
                <a:ea typeface="Noto Sans" panose="020B0502040504020204" pitchFamily="34" charset="0"/>
                <a:cs typeface="Noto Sans" panose="020B0502040504020204" pitchFamily="34" charset="0"/>
              </a:rPr>
              <a:t>3. Living for Jesus  – actively applying what is learned.</a:t>
            </a:r>
          </a:p>
          <a:p>
            <a:pPr>
              <a:lnSpc>
                <a:spcPct val="150000"/>
              </a:lnSpc>
            </a:pPr>
            <a:r>
              <a:rPr lang="en-US" sz="1400" dirty="0">
                <a:solidFill>
                  <a:schemeClr val="bg1"/>
                </a:solidFill>
                <a:latin typeface="Noto Sans" panose="020B0502040504020204" pitchFamily="34" charset="0"/>
                <a:ea typeface="Noto Sans" panose="020B0502040504020204" pitchFamily="34" charset="0"/>
                <a:cs typeface="Noto Sans" panose="020B0502040504020204" pitchFamily="34" charset="0"/>
              </a:rPr>
              <a:t>4. Serving within the church  – growing through participation.</a:t>
            </a:r>
          </a:p>
          <a:p>
            <a:pPr>
              <a:lnSpc>
                <a:spcPct val="150000"/>
              </a:lnSpc>
            </a:pPr>
            <a:r>
              <a:rPr lang="en-US" sz="1400" dirty="0">
                <a:solidFill>
                  <a:schemeClr val="bg1"/>
                </a:solidFill>
                <a:latin typeface="Noto Sans" panose="020B0502040504020204" pitchFamily="34" charset="0"/>
                <a:ea typeface="Noto Sans" panose="020B0502040504020204" pitchFamily="34" charset="0"/>
                <a:cs typeface="Noto Sans" panose="020B0502040504020204" pitchFamily="34" charset="0"/>
              </a:rPr>
              <a:t>5. Taking next steps publicly  – baptism, sharing faith milestones.</a:t>
            </a:r>
          </a:p>
        </p:txBody>
      </p:sp>
      <p:pic>
        <p:nvPicPr>
          <p:cNvPr id="10" name="Picture 9">
            <a:extLst>
              <a:ext uri="{FF2B5EF4-FFF2-40B4-BE49-F238E27FC236}">
                <a16:creationId xmlns:a16="http://schemas.microsoft.com/office/drawing/2014/main" id="{02A74321-6816-D397-C771-963CB44710EC}"/>
              </a:ext>
            </a:extLst>
          </p:cNvPr>
          <p:cNvPicPr>
            <a:picLocks noChangeAspect="1"/>
          </p:cNvPicPr>
          <p:nvPr/>
        </p:nvPicPr>
        <p:blipFill>
          <a:blip r:embed="rId4"/>
          <a:stretch>
            <a:fillRect/>
          </a:stretch>
        </p:blipFill>
        <p:spPr>
          <a:xfrm>
            <a:off x="6000138" y="1775357"/>
            <a:ext cx="1002680" cy="1002680"/>
          </a:xfrm>
          <a:prstGeom prst="rect">
            <a:avLst/>
          </a:prstGeom>
        </p:spPr>
      </p:pic>
    </p:spTree>
    <p:extLst>
      <p:ext uri="{BB962C8B-B14F-4D97-AF65-F5344CB8AC3E}">
        <p14:creationId xmlns:p14="http://schemas.microsoft.com/office/powerpoint/2010/main" val="2057353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9E45AD-26F6-2264-F55E-8AA738D2F4B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42A48F6-9D5B-1504-D99A-8B1D201DB32F}"/>
              </a:ext>
            </a:extLst>
          </p:cNvPr>
          <p:cNvPicPr>
            <a:picLocks noChangeAspect="1"/>
          </p:cNvPicPr>
          <p:nvPr/>
        </p:nvPicPr>
        <p:blipFill>
          <a:blip r:embed="rId2"/>
          <a:stretch>
            <a:fillRect/>
          </a:stretch>
        </p:blipFill>
        <p:spPr>
          <a:xfrm>
            <a:off x="9897384" y="6096801"/>
            <a:ext cx="1969935" cy="380664"/>
          </a:xfrm>
          <a:prstGeom prst="rect">
            <a:avLst/>
          </a:prstGeom>
        </p:spPr>
      </p:pic>
      <p:sp>
        <p:nvSpPr>
          <p:cNvPr id="13" name="Rectangle 12">
            <a:extLst>
              <a:ext uri="{FF2B5EF4-FFF2-40B4-BE49-F238E27FC236}">
                <a16:creationId xmlns:a16="http://schemas.microsoft.com/office/drawing/2014/main" id="{AD457AC6-6E0E-E378-20EC-7BE16C577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F044F286-7B8B-20FE-5A48-897A32CA6B71}"/>
              </a:ext>
            </a:extLst>
          </p:cNvPr>
          <p:cNvSpPr txBox="1"/>
          <p:nvPr/>
        </p:nvSpPr>
        <p:spPr>
          <a:xfrm>
            <a:off x="3840969" y="1839976"/>
            <a:ext cx="4252113" cy="873444"/>
          </a:xfrm>
          <a:prstGeom prst="rect">
            <a:avLst/>
          </a:prstGeom>
          <a:noFill/>
        </p:spPr>
        <p:txBody>
          <a:bodyPr wrap="square">
            <a:spAutoFit/>
          </a:bodyPr>
          <a:lstStyle/>
          <a:p>
            <a:pPr>
              <a:lnSpc>
                <a:spcPct val="115000"/>
              </a:lnSpc>
              <a:spcAft>
                <a:spcPts val="800"/>
              </a:spcAft>
            </a:pPr>
            <a:r>
              <a:rPr lang="en-US" sz="4800" b="1" kern="1800" spc="300" dirty="0">
                <a:solidFill>
                  <a:srgbClr val="C49430"/>
                </a:solidFill>
                <a:latin typeface="Oswald" pitchFamily="2" charset="77"/>
                <a:ea typeface="Times New Roman" panose="02020603050405020304" pitchFamily="18" charset="0"/>
                <a:cs typeface="Times New Roman" panose="02020603050405020304" pitchFamily="18" charset="0"/>
              </a:rPr>
              <a:t>FOLLOW JESUS</a:t>
            </a:r>
          </a:p>
        </p:txBody>
      </p:sp>
      <p:sp>
        <p:nvSpPr>
          <p:cNvPr id="11" name="TextBox 10">
            <a:extLst>
              <a:ext uri="{FF2B5EF4-FFF2-40B4-BE49-F238E27FC236}">
                <a16:creationId xmlns:a16="http://schemas.microsoft.com/office/drawing/2014/main" id="{E012C32A-3CC2-A9D2-70BE-AE7378536C45}"/>
              </a:ext>
            </a:extLst>
          </p:cNvPr>
          <p:cNvSpPr txBox="1"/>
          <p:nvPr/>
        </p:nvSpPr>
        <p:spPr>
          <a:xfrm>
            <a:off x="3839445" y="2553344"/>
            <a:ext cx="4743450" cy="320152"/>
          </a:xfrm>
          <a:prstGeom prst="rect">
            <a:avLst/>
          </a:prstGeom>
          <a:noFill/>
        </p:spPr>
        <p:txBody>
          <a:bodyPr wrap="square">
            <a:spAutoFit/>
          </a:bodyPr>
          <a:lstStyle/>
          <a:p>
            <a:pPr>
              <a:lnSpc>
                <a:spcPct val="115000"/>
              </a:lnSpc>
              <a:spcAft>
                <a:spcPts val="800"/>
              </a:spcAft>
            </a:pPr>
            <a:r>
              <a:rPr lang="en-US" sz="1400" kern="1800" spc="300" dirty="0">
                <a:solidFill>
                  <a:srgbClr val="193960"/>
                </a:solidFill>
                <a:latin typeface="Oswald" pitchFamily="2" charset="77"/>
                <a:ea typeface="Noto Sans" panose="020B0502040504020204" pitchFamily="34" charset="0"/>
                <a:cs typeface="Noto Sans" panose="020B0502040504020204" pitchFamily="34" charset="0"/>
              </a:rPr>
              <a:t>BAPTISM &amp; DISCIPLESHIP</a:t>
            </a:r>
            <a:endParaRPr lang="en-US" sz="1400" kern="100" spc="300" dirty="0">
              <a:solidFill>
                <a:srgbClr val="193960"/>
              </a:solidFill>
              <a:latin typeface="Oswald" pitchFamily="2" charset="77"/>
              <a:ea typeface="Noto Sans" panose="020B0502040504020204" pitchFamily="34" charset="0"/>
              <a:cs typeface="Noto Sans" panose="020B0502040504020204" pitchFamily="34" charset="0"/>
            </a:endParaRPr>
          </a:p>
        </p:txBody>
      </p:sp>
      <p:sp>
        <p:nvSpPr>
          <p:cNvPr id="4" name="TextBox 3">
            <a:extLst>
              <a:ext uri="{FF2B5EF4-FFF2-40B4-BE49-F238E27FC236}">
                <a16:creationId xmlns:a16="http://schemas.microsoft.com/office/drawing/2014/main" id="{6F0A4A3E-8238-A3FD-D2E6-EB83987CE707}"/>
              </a:ext>
            </a:extLst>
          </p:cNvPr>
          <p:cNvSpPr txBox="1"/>
          <p:nvPr/>
        </p:nvSpPr>
        <p:spPr>
          <a:xfrm>
            <a:off x="3840969" y="3093140"/>
            <a:ext cx="8227921" cy="2135393"/>
          </a:xfrm>
          <a:prstGeom prst="rect">
            <a:avLst/>
          </a:prstGeom>
          <a:noFill/>
        </p:spPr>
        <p:txBody>
          <a:bodyPr wrap="square">
            <a:spAutoFit/>
          </a:bodyPr>
          <a:lstStyle/>
          <a:p>
            <a:pPr>
              <a:lnSpc>
                <a:spcPct val="150000"/>
              </a:lnSpc>
            </a:pPr>
            <a:r>
              <a:rPr lang="en-US" sz="2000" b="1" spc="300" dirty="0">
                <a:latin typeface="Oswald" pitchFamily="2" charset="77"/>
                <a:ea typeface="Noto Sans" panose="020B0502040504020204" pitchFamily="34" charset="0"/>
                <a:cs typeface="Noto Sans" panose="020B0502040504020204" pitchFamily="34" charset="0"/>
              </a:rPr>
              <a:t>FOR CONGREGATIONS</a:t>
            </a:r>
          </a:p>
          <a:p>
            <a:pPr>
              <a:lnSpc>
                <a:spcPct val="150000"/>
              </a:lnSpc>
            </a:pPr>
            <a:r>
              <a:rPr lang="en-US" sz="1400" dirty="0">
                <a:latin typeface="Noto Sans" panose="020B0502040504020204" pitchFamily="34" charset="0"/>
                <a:ea typeface="Noto Sans" panose="020B0502040504020204" pitchFamily="34" charset="0"/>
                <a:cs typeface="Noto Sans" panose="020B0502040504020204" pitchFamily="34" charset="0"/>
              </a:rPr>
              <a:t>1. Clear discipleship pathway  – from new believer to mature disciple.</a:t>
            </a:r>
          </a:p>
          <a:p>
            <a:pPr>
              <a:lnSpc>
                <a:spcPct val="150000"/>
              </a:lnSpc>
            </a:pPr>
            <a:r>
              <a:rPr lang="en-US" sz="1400" dirty="0">
                <a:latin typeface="Noto Sans" panose="020B0502040504020204" pitchFamily="34" charset="0"/>
                <a:ea typeface="Noto Sans" panose="020B0502040504020204" pitchFamily="34" charset="0"/>
                <a:cs typeface="Noto Sans" panose="020B0502040504020204" pitchFamily="34" charset="0"/>
              </a:rPr>
              <a:t>2. Baptism culture  – frequent, celebrated, story-rich baptisms.</a:t>
            </a:r>
          </a:p>
          <a:p>
            <a:pPr>
              <a:lnSpc>
                <a:spcPct val="150000"/>
              </a:lnSpc>
            </a:pPr>
            <a:r>
              <a:rPr lang="en-US" sz="1400" dirty="0">
                <a:latin typeface="Noto Sans" panose="020B0502040504020204" pitchFamily="34" charset="0"/>
                <a:ea typeface="Noto Sans" panose="020B0502040504020204" pitchFamily="34" charset="0"/>
                <a:cs typeface="Noto Sans" panose="020B0502040504020204" pitchFamily="34" charset="0"/>
              </a:rPr>
              <a:t>3. Small group systems  – relational environments for growth.</a:t>
            </a:r>
          </a:p>
          <a:p>
            <a:pPr>
              <a:lnSpc>
                <a:spcPct val="150000"/>
              </a:lnSpc>
            </a:pPr>
            <a:r>
              <a:rPr lang="en-US" sz="1400" dirty="0">
                <a:latin typeface="Noto Sans" panose="020B0502040504020204" pitchFamily="34" charset="0"/>
                <a:ea typeface="Noto Sans" panose="020B0502040504020204" pitchFamily="34" charset="0"/>
                <a:cs typeface="Noto Sans" panose="020B0502040504020204" pitchFamily="34" charset="0"/>
              </a:rPr>
              <a:t>4. Leadership development tracks  – multiplying disciples into leaders.</a:t>
            </a:r>
          </a:p>
          <a:p>
            <a:pPr>
              <a:lnSpc>
                <a:spcPct val="150000"/>
              </a:lnSpc>
            </a:pPr>
            <a:r>
              <a:rPr lang="en-US" sz="1400" dirty="0">
                <a:latin typeface="Noto Sans" panose="020B0502040504020204" pitchFamily="34" charset="0"/>
                <a:ea typeface="Noto Sans" panose="020B0502040504020204" pitchFamily="34" charset="0"/>
                <a:cs typeface="Noto Sans" panose="020B0502040504020204" pitchFamily="34" charset="0"/>
              </a:rPr>
              <a:t>5. Priesthood of believers  – every member using their spiritual gifts.</a:t>
            </a:r>
          </a:p>
        </p:txBody>
      </p:sp>
      <p:pic>
        <p:nvPicPr>
          <p:cNvPr id="3" name="Picture 2">
            <a:extLst>
              <a:ext uri="{FF2B5EF4-FFF2-40B4-BE49-F238E27FC236}">
                <a16:creationId xmlns:a16="http://schemas.microsoft.com/office/drawing/2014/main" id="{1775D2D0-CAC5-2253-39CA-EC609C2FEED7}"/>
              </a:ext>
            </a:extLst>
          </p:cNvPr>
          <p:cNvPicPr>
            <a:picLocks noChangeAspect="1"/>
          </p:cNvPicPr>
          <p:nvPr/>
        </p:nvPicPr>
        <p:blipFill>
          <a:blip r:embed="rId3"/>
          <a:stretch>
            <a:fillRect/>
          </a:stretch>
        </p:blipFill>
        <p:spPr>
          <a:xfrm>
            <a:off x="0" y="0"/>
            <a:ext cx="3048000" cy="6858000"/>
          </a:xfrm>
          <a:prstGeom prst="rect">
            <a:avLst/>
          </a:prstGeom>
        </p:spPr>
      </p:pic>
      <p:pic>
        <p:nvPicPr>
          <p:cNvPr id="5" name="Picture 4">
            <a:extLst>
              <a:ext uri="{FF2B5EF4-FFF2-40B4-BE49-F238E27FC236}">
                <a16:creationId xmlns:a16="http://schemas.microsoft.com/office/drawing/2014/main" id="{D8AC02BC-EDD8-3AE6-2D62-EEC47BB74D2A}"/>
              </a:ext>
            </a:extLst>
          </p:cNvPr>
          <p:cNvPicPr>
            <a:picLocks noChangeAspect="1"/>
          </p:cNvPicPr>
          <p:nvPr/>
        </p:nvPicPr>
        <p:blipFill>
          <a:blip r:embed="rId4"/>
          <a:stretch>
            <a:fillRect/>
          </a:stretch>
        </p:blipFill>
        <p:spPr>
          <a:xfrm flipH="1">
            <a:off x="8188672" y="1775358"/>
            <a:ext cx="1002680" cy="1002680"/>
          </a:xfrm>
          <a:prstGeom prst="rect">
            <a:avLst/>
          </a:prstGeom>
        </p:spPr>
      </p:pic>
    </p:spTree>
    <p:extLst>
      <p:ext uri="{BB962C8B-B14F-4D97-AF65-F5344CB8AC3E}">
        <p14:creationId xmlns:p14="http://schemas.microsoft.com/office/powerpoint/2010/main" val="709391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523B16-3282-7716-80E7-7FA939691221}"/>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A6072892-294A-FF11-9294-21466E38D58A}"/>
              </a:ext>
            </a:extLst>
          </p:cNvPr>
          <p:cNvPicPr>
            <a:picLocks noChangeAspect="1"/>
          </p:cNvPicPr>
          <p:nvPr/>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EED6824D-9A1C-8CF0-5BE9-3B9F8627B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3A404E0F-D6F2-89BC-3648-F697333BC276}"/>
              </a:ext>
            </a:extLst>
          </p:cNvPr>
          <p:cNvSpPr txBox="1"/>
          <p:nvPr/>
        </p:nvSpPr>
        <p:spPr>
          <a:xfrm>
            <a:off x="1756261" y="1751395"/>
            <a:ext cx="7335421" cy="873444"/>
          </a:xfrm>
          <a:prstGeom prst="rect">
            <a:avLst/>
          </a:prstGeom>
          <a:noFill/>
        </p:spPr>
        <p:txBody>
          <a:bodyPr wrap="square">
            <a:spAutoFit/>
          </a:bodyPr>
          <a:lstStyle/>
          <a:p>
            <a:pPr>
              <a:lnSpc>
                <a:spcPct val="115000"/>
              </a:lnSpc>
              <a:spcAft>
                <a:spcPts val="800"/>
              </a:spcAft>
            </a:pPr>
            <a:r>
              <a:rPr lang="en-US" sz="4800" kern="1800" spc="300" dirty="0">
                <a:solidFill>
                  <a:schemeClr val="bg1"/>
                </a:solidFill>
                <a:latin typeface="Oswald" pitchFamily="2" charset="77"/>
                <a:ea typeface="Times New Roman" panose="02020603050405020304" pitchFamily="18" charset="0"/>
                <a:cs typeface="Times New Roman" panose="02020603050405020304" pitchFamily="18" charset="0"/>
              </a:rPr>
              <a:t>SUGGESTED TIMELINE</a:t>
            </a:r>
          </a:p>
        </p:txBody>
      </p:sp>
      <p:grpSp>
        <p:nvGrpSpPr>
          <p:cNvPr id="24" name="Group 23">
            <a:extLst>
              <a:ext uri="{FF2B5EF4-FFF2-40B4-BE49-F238E27FC236}">
                <a16:creationId xmlns:a16="http://schemas.microsoft.com/office/drawing/2014/main" id="{21F6D2D9-A55B-20FA-04EB-18ED3C0E5CAB}"/>
              </a:ext>
            </a:extLst>
          </p:cNvPr>
          <p:cNvGrpSpPr/>
          <p:nvPr/>
        </p:nvGrpSpPr>
        <p:grpSpPr>
          <a:xfrm>
            <a:off x="1878997" y="2624839"/>
            <a:ext cx="8434007" cy="2543905"/>
            <a:chOff x="2010746" y="2624839"/>
            <a:chExt cx="8434007" cy="2543905"/>
          </a:xfrm>
        </p:grpSpPr>
        <p:sp>
          <p:nvSpPr>
            <p:cNvPr id="12" name="Rectangle 2">
              <a:extLst>
                <a:ext uri="{FF2B5EF4-FFF2-40B4-BE49-F238E27FC236}">
                  <a16:creationId xmlns:a16="http://schemas.microsoft.com/office/drawing/2014/main" id="{42763305-BF29-D19A-B9BD-B5CBED783D8D}"/>
                </a:ext>
              </a:extLst>
            </p:cNvPr>
            <p:cNvSpPr>
              <a:spLocks noChangeArrowheads="1"/>
            </p:cNvSpPr>
            <p:nvPr/>
          </p:nvSpPr>
          <p:spPr bwMode="auto">
            <a:xfrm>
              <a:off x="2010746" y="2624839"/>
              <a:ext cx="3817177" cy="2541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tabLst/>
              </a:pPr>
              <a:r>
                <a:rPr kumimoji="0" lang="en-US" altLang="en-US" sz="1800" b="1" u="none" strike="noStrike" cap="none" normalizeH="0" baseline="0" dirty="0">
                  <a:ln>
                    <a:noFill/>
                  </a:ln>
                  <a:solidFill>
                    <a:schemeClr val="bg1"/>
                  </a:solidFill>
                  <a:effectLst/>
                  <a:latin typeface="Noto Sans SemBd" panose="020B0502040504020204" pitchFamily="34" charset="0"/>
                  <a:ea typeface="Noto Sans SemBd" panose="020B0502040504020204" pitchFamily="34" charset="0"/>
                  <a:cs typeface="Noto Sans SemBd" panose="020B0502040504020204" pitchFamily="34" charset="0"/>
                </a:rPr>
                <a:t>September 5, 2026 </a:t>
              </a:r>
            </a:p>
            <a:p>
              <a:pPr marL="0" marR="0" lvl="0" indent="0" algn="l" defTabSz="914400" rtl="0" eaLnBrk="0" fontAlgn="base" latinLnBrk="0" hangingPunct="0">
                <a:lnSpc>
                  <a:spcPct val="150000"/>
                </a:lnSpc>
                <a:spcBef>
                  <a:spcPct val="0"/>
                </a:spcBef>
                <a:spcAft>
                  <a:spcPct val="0"/>
                </a:spcAft>
                <a:buClrTx/>
                <a:buSzTx/>
                <a:tabLst/>
              </a:pPr>
              <a:r>
                <a:rPr kumimoji="0" lang="en-US" altLang="en-US" sz="1800" b="1" u="none" strike="noStrike" cap="none" normalizeH="0" baseline="0" dirty="0">
                  <a:ln>
                    <a:noFill/>
                  </a:ln>
                  <a:solidFill>
                    <a:schemeClr val="bg1"/>
                  </a:solidFill>
                  <a:effectLst/>
                  <a:latin typeface="Noto Sans SemBd" panose="020B0502040504020204" pitchFamily="34" charset="0"/>
                  <a:ea typeface="Noto Sans SemBd" panose="020B0502040504020204" pitchFamily="34" charset="0"/>
                  <a:cs typeface="Noto Sans SemBd" panose="020B0502040504020204" pitchFamily="34" charset="0"/>
                </a:rPr>
                <a:t>September 2026 – March 2027</a:t>
              </a:r>
            </a:p>
            <a:p>
              <a:pPr marL="0" marR="0" lvl="0" indent="0" algn="l" defTabSz="914400" rtl="0" eaLnBrk="0" fontAlgn="base" latinLnBrk="0" hangingPunct="0">
                <a:lnSpc>
                  <a:spcPct val="150000"/>
                </a:lnSpc>
                <a:spcBef>
                  <a:spcPct val="0"/>
                </a:spcBef>
                <a:spcAft>
                  <a:spcPct val="0"/>
                </a:spcAft>
                <a:buClrTx/>
                <a:buSzTx/>
                <a:tabLst/>
              </a:pPr>
              <a:r>
                <a:rPr kumimoji="0" lang="en-US" altLang="en-US" sz="1800" b="1" u="none" strike="noStrike" cap="none" normalizeH="0" baseline="0" dirty="0">
                  <a:ln>
                    <a:noFill/>
                  </a:ln>
                  <a:solidFill>
                    <a:schemeClr val="bg1"/>
                  </a:solidFill>
                  <a:effectLst/>
                  <a:latin typeface="Noto Sans SemBd" panose="020B0502040504020204" pitchFamily="34" charset="0"/>
                  <a:ea typeface="Noto Sans SemBd" panose="020B0502040504020204" pitchFamily="34" charset="0"/>
                  <a:cs typeface="Noto Sans SemBd" panose="020B0502040504020204" pitchFamily="34" charset="0"/>
                </a:rPr>
                <a:t>January 2027 – August 2027</a:t>
              </a:r>
            </a:p>
            <a:p>
              <a:pPr marL="0" marR="0" lvl="0" indent="0" algn="l" defTabSz="914400" rtl="0" eaLnBrk="0" fontAlgn="base" latinLnBrk="0" hangingPunct="0">
                <a:lnSpc>
                  <a:spcPct val="150000"/>
                </a:lnSpc>
                <a:spcBef>
                  <a:spcPct val="0"/>
                </a:spcBef>
                <a:spcAft>
                  <a:spcPct val="0"/>
                </a:spcAft>
                <a:buClrTx/>
                <a:buSzTx/>
                <a:tabLst/>
              </a:pPr>
              <a:r>
                <a:rPr kumimoji="0" lang="en-US" altLang="en-US" sz="1800" b="1" u="none" strike="noStrike" cap="none" normalizeH="0" baseline="0" dirty="0">
                  <a:ln>
                    <a:noFill/>
                  </a:ln>
                  <a:solidFill>
                    <a:schemeClr val="bg1"/>
                  </a:solidFill>
                  <a:effectLst/>
                  <a:latin typeface="Noto Sans SemBd" panose="020B0502040504020204" pitchFamily="34" charset="0"/>
                  <a:ea typeface="Noto Sans SemBd" panose="020B0502040504020204" pitchFamily="34" charset="0"/>
                  <a:cs typeface="Noto Sans SemBd" panose="020B0502040504020204" pitchFamily="34" charset="0"/>
                </a:rPr>
                <a:t>April 2027 – September 2027</a:t>
              </a:r>
            </a:p>
            <a:p>
              <a:pPr marL="0" marR="0" lvl="0" indent="0" algn="l" defTabSz="914400" rtl="0" eaLnBrk="0" fontAlgn="base" latinLnBrk="0" hangingPunct="0">
                <a:lnSpc>
                  <a:spcPct val="150000"/>
                </a:lnSpc>
                <a:spcBef>
                  <a:spcPct val="0"/>
                </a:spcBef>
                <a:spcAft>
                  <a:spcPct val="0"/>
                </a:spcAft>
                <a:buClrTx/>
                <a:buSzTx/>
                <a:tabLst/>
              </a:pPr>
              <a:r>
                <a:rPr kumimoji="0" lang="en-US" altLang="en-US" sz="1800" b="1" u="none" strike="noStrike" cap="none" normalizeH="0" baseline="0" dirty="0">
                  <a:ln>
                    <a:noFill/>
                  </a:ln>
                  <a:solidFill>
                    <a:schemeClr val="bg1"/>
                  </a:solidFill>
                  <a:effectLst/>
                  <a:latin typeface="Noto Sans SemBd" panose="020B0502040504020204" pitchFamily="34" charset="0"/>
                  <a:ea typeface="Noto Sans SemBd" panose="020B0502040504020204" pitchFamily="34" charset="0"/>
                  <a:cs typeface="Noto Sans SemBd" panose="020B0502040504020204" pitchFamily="34" charset="0"/>
                </a:rPr>
                <a:t>September 2027</a:t>
              </a:r>
            </a:p>
            <a:p>
              <a:pPr marL="0" marR="0" lvl="0" indent="0" algn="l" defTabSz="914400" rtl="0" eaLnBrk="0" fontAlgn="base" latinLnBrk="0" hangingPunct="0">
                <a:lnSpc>
                  <a:spcPct val="150000"/>
                </a:lnSpc>
                <a:spcBef>
                  <a:spcPct val="0"/>
                </a:spcBef>
                <a:spcAft>
                  <a:spcPct val="0"/>
                </a:spcAft>
                <a:buClrTx/>
                <a:buSzTx/>
                <a:tabLst/>
              </a:pPr>
              <a:r>
                <a:rPr kumimoji="0" lang="en-US" altLang="en-US" sz="1800" b="1" u="none" strike="noStrike" cap="none" normalizeH="0" baseline="0" dirty="0">
                  <a:ln>
                    <a:noFill/>
                  </a:ln>
                  <a:solidFill>
                    <a:schemeClr val="bg1"/>
                  </a:solidFill>
                  <a:effectLst/>
                  <a:latin typeface="Noto Sans SemBd" panose="020B0502040504020204" pitchFamily="34" charset="0"/>
                  <a:ea typeface="Noto Sans SemBd" panose="020B0502040504020204" pitchFamily="34" charset="0"/>
                  <a:cs typeface="Noto Sans SemBd" panose="020B0502040504020204" pitchFamily="34" charset="0"/>
                </a:rPr>
                <a:t>October 2027 – December 2027 </a:t>
              </a:r>
            </a:p>
          </p:txBody>
        </p:sp>
        <p:sp>
          <p:nvSpPr>
            <p:cNvPr id="14" name="Rectangle 2">
              <a:extLst>
                <a:ext uri="{FF2B5EF4-FFF2-40B4-BE49-F238E27FC236}">
                  <a16:creationId xmlns:a16="http://schemas.microsoft.com/office/drawing/2014/main" id="{C183EF2A-E232-664E-77FD-D646B2870B34}"/>
                </a:ext>
              </a:extLst>
            </p:cNvPr>
            <p:cNvSpPr>
              <a:spLocks noChangeArrowheads="1"/>
            </p:cNvSpPr>
            <p:nvPr/>
          </p:nvSpPr>
          <p:spPr bwMode="auto">
            <a:xfrm>
              <a:off x="6239219" y="2627664"/>
              <a:ext cx="4205534" cy="2541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tabLst/>
              </a:pPr>
              <a:r>
                <a:rPr kumimoji="0" lang="en-US" altLang="en-US" sz="1800" b="1" u="none" strike="noStrike" cap="none" normalizeH="0" baseline="0" dirty="0">
                  <a:ln>
                    <a:noFill/>
                  </a:ln>
                  <a:solidFill>
                    <a:schemeClr val="bg1"/>
                  </a:solidFill>
                  <a:effectLst/>
                  <a:latin typeface="Noto Sans SemBd" panose="020B0502040504020204" pitchFamily="34" charset="0"/>
                  <a:ea typeface="Noto Sans SemBd" panose="020B0502040504020204" pitchFamily="34" charset="0"/>
                  <a:cs typeface="Noto Sans SemBd" panose="020B0502040504020204" pitchFamily="34" charset="0"/>
                </a:rPr>
                <a:t>Launch (Day of Prayer)</a:t>
              </a:r>
            </a:p>
            <a:p>
              <a:pPr marL="0" marR="0" lvl="0" indent="0" algn="l" defTabSz="914400" rtl="0" eaLnBrk="0" fontAlgn="base" latinLnBrk="0" hangingPunct="0">
                <a:lnSpc>
                  <a:spcPct val="150000"/>
                </a:lnSpc>
                <a:spcBef>
                  <a:spcPct val="0"/>
                </a:spcBef>
                <a:spcAft>
                  <a:spcPct val="0"/>
                </a:spcAft>
                <a:buClrTx/>
                <a:buSzTx/>
                <a:tabLst/>
              </a:pPr>
              <a:r>
                <a:rPr kumimoji="0" lang="en-US" altLang="en-US" sz="1800" b="1" u="none" strike="noStrike" cap="none" normalizeH="0" baseline="0" dirty="0">
                  <a:ln>
                    <a:noFill/>
                  </a:ln>
                  <a:solidFill>
                    <a:schemeClr val="bg1"/>
                  </a:solidFill>
                  <a:effectLst/>
                  <a:latin typeface="Noto Sans SemBd" panose="020B0502040504020204" pitchFamily="34" charset="0"/>
                  <a:ea typeface="Noto Sans SemBd" panose="020B0502040504020204" pitchFamily="34" charset="0"/>
                  <a:cs typeface="Noto Sans SemBd" panose="020B0502040504020204" pitchFamily="34" charset="0"/>
                </a:rPr>
                <a:t>Pray Like Jesus</a:t>
              </a:r>
            </a:p>
            <a:p>
              <a:pPr marL="0" marR="0" lvl="0" indent="0" algn="l" defTabSz="914400" rtl="0" eaLnBrk="0" fontAlgn="base" latinLnBrk="0" hangingPunct="0">
                <a:lnSpc>
                  <a:spcPct val="150000"/>
                </a:lnSpc>
                <a:spcBef>
                  <a:spcPct val="0"/>
                </a:spcBef>
                <a:spcAft>
                  <a:spcPct val="0"/>
                </a:spcAft>
                <a:buClrTx/>
                <a:buSzTx/>
                <a:tabLst/>
              </a:pPr>
              <a:r>
                <a:rPr kumimoji="0" lang="en-US" altLang="en-US" sz="1800" b="1" u="none" strike="noStrike" cap="none" normalizeH="0" baseline="0" dirty="0">
                  <a:ln>
                    <a:noFill/>
                  </a:ln>
                  <a:solidFill>
                    <a:schemeClr val="bg1"/>
                  </a:solidFill>
                  <a:effectLst/>
                  <a:latin typeface="Noto Sans SemBd" panose="020B0502040504020204" pitchFamily="34" charset="0"/>
                  <a:ea typeface="Noto Sans SemBd" panose="020B0502040504020204" pitchFamily="34" charset="0"/>
                  <a:cs typeface="Noto Sans SemBd" panose="020B0502040504020204" pitchFamily="34" charset="0"/>
                </a:rPr>
                <a:t>Serve Like Jesus</a:t>
              </a:r>
            </a:p>
            <a:p>
              <a:pPr marL="0" marR="0" lvl="0" indent="0" algn="l" defTabSz="914400" rtl="0" eaLnBrk="0" fontAlgn="base" latinLnBrk="0" hangingPunct="0">
                <a:lnSpc>
                  <a:spcPct val="150000"/>
                </a:lnSpc>
                <a:spcBef>
                  <a:spcPct val="0"/>
                </a:spcBef>
                <a:spcAft>
                  <a:spcPct val="0"/>
                </a:spcAft>
                <a:buClrTx/>
                <a:buSzTx/>
                <a:tabLst/>
              </a:pPr>
              <a:r>
                <a:rPr kumimoji="0" lang="en-US" altLang="en-US" sz="1800" b="1" u="none" strike="noStrike" cap="none" normalizeH="0" baseline="0" dirty="0">
                  <a:ln>
                    <a:noFill/>
                  </a:ln>
                  <a:solidFill>
                    <a:schemeClr val="bg1"/>
                  </a:solidFill>
                  <a:effectLst/>
                  <a:latin typeface="Noto Sans SemBd" panose="020B0502040504020204" pitchFamily="34" charset="0"/>
                  <a:ea typeface="Noto Sans SemBd" panose="020B0502040504020204" pitchFamily="34" charset="0"/>
                  <a:cs typeface="Noto Sans SemBd" panose="020B0502040504020204" pitchFamily="34" charset="0"/>
                </a:rPr>
                <a:t>Share Jesus</a:t>
              </a:r>
            </a:p>
            <a:p>
              <a:pPr marL="0" marR="0" lvl="0" indent="0" algn="l" defTabSz="914400" rtl="0" eaLnBrk="0" fontAlgn="base" latinLnBrk="0" hangingPunct="0">
                <a:lnSpc>
                  <a:spcPct val="150000"/>
                </a:lnSpc>
                <a:spcBef>
                  <a:spcPct val="0"/>
                </a:spcBef>
                <a:spcAft>
                  <a:spcPct val="0"/>
                </a:spcAft>
                <a:buClrTx/>
                <a:buSzTx/>
                <a:tabLst/>
              </a:pPr>
              <a:r>
                <a:rPr kumimoji="0" lang="en-US" altLang="en-US" sz="1800" b="1" u="none" strike="noStrike" cap="none" normalizeH="0" baseline="0" dirty="0">
                  <a:ln>
                    <a:noFill/>
                  </a:ln>
                  <a:solidFill>
                    <a:schemeClr val="bg1"/>
                  </a:solidFill>
                  <a:effectLst/>
                  <a:latin typeface="Noto Sans SemBd" panose="020B0502040504020204" pitchFamily="34" charset="0"/>
                  <a:ea typeface="Noto Sans SemBd" panose="020B0502040504020204" pitchFamily="34" charset="0"/>
                  <a:cs typeface="Noto Sans SemBd" panose="020B0502040504020204" pitchFamily="34" charset="0"/>
                </a:rPr>
                <a:t>Share Jesus Through Public Events</a:t>
              </a:r>
            </a:p>
            <a:p>
              <a:pPr marL="0" marR="0" lvl="0" indent="0" algn="l" defTabSz="914400" rtl="0" eaLnBrk="0" fontAlgn="base" latinLnBrk="0" hangingPunct="0">
                <a:lnSpc>
                  <a:spcPct val="150000"/>
                </a:lnSpc>
                <a:spcBef>
                  <a:spcPct val="0"/>
                </a:spcBef>
                <a:spcAft>
                  <a:spcPct val="0"/>
                </a:spcAft>
                <a:buClrTx/>
                <a:buSzTx/>
                <a:tabLst/>
              </a:pPr>
              <a:r>
                <a:rPr kumimoji="0" lang="en-US" altLang="en-US" sz="1800" b="1" u="none" strike="noStrike" cap="none" normalizeH="0" baseline="0" dirty="0">
                  <a:ln>
                    <a:noFill/>
                  </a:ln>
                  <a:solidFill>
                    <a:schemeClr val="bg1"/>
                  </a:solidFill>
                  <a:effectLst/>
                  <a:latin typeface="Noto Sans SemBd" panose="020B0502040504020204" pitchFamily="34" charset="0"/>
                  <a:ea typeface="Noto Sans SemBd" panose="020B0502040504020204" pitchFamily="34" charset="0"/>
                  <a:cs typeface="Noto Sans SemBd" panose="020B0502040504020204" pitchFamily="34" charset="0"/>
                </a:rPr>
                <a:t>Follow Jesus</a:t>
              </a:r>
            </a:p>
          </p:txBody>
        </p:sp>
      </p:grpSp>
      <p:pic>
        <p:nvPicPr>
          <p:cNvPr id="25" name="Picture 24">
            <a:extLst>
              <a:ext uri="{FF2B5EF4-FFF2-40B4-BE49-F238E27FC236}">
                <a16:creationId xmlns:a16="http://schemas.microsoft.com/office/drawing/2014/main" id="{3411BAC9-E0DC-82C4-F1A4-D7EFDD5B0DE4}"/>
              </a:ext>
            </a:extLst>
          </p:cNvPr>
          <p:cNvPicPr>
            <a:picLocks noChangeAspect="1"/>
          </p:cNvPicPr>
          <p:nvPr/>
        </p:nvPicPr>
        <p:blipFill>
          <a:blip r:embed="rId3"/>
          <a:stretch>
            <a:fillRect/>
          </a:stretch>
        </p:blipFill>
        <p:spPr>
          <a:xfrm>
            <a:off x="9893280" y="6086414"/>
            <a:ext cx="1969939" cy="381818"/>
          </a:xfrm>
          <a:prstGeom prst="rect">
            <a:avLst/>
          </a:prstGeom>
        </p:spPr>
      </p:pic>
    </p:spTree>
    <p:extLst>
      <p:ext uri="{BB962C8B-B14F-4D97-AF65-F5344CB8AC3E}">
        <p14:creationId xmlns:p14="http://schemas.microsoft.com/office/powerpoint/2010/main" val="2259149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86C807-F13C-F13C-A9AE-7A07DDC3BC9E}"/>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36A10127-90D6-0023-CBF5-ED5C26961B01}"/>
              </a:ext>
            </a:extLst>
          </p:cNvPr>
          <p:cNvSpPr/>
          <p:nvPr/>
        </p:nvSpPr>
        <p:spPr>
          <a:xfrm>
            <a:off x="10164896" y="0"/>
            <a:ext cx="2027104" cy="6858000"/>
          </a:xfrm>
          <a:prstGeom prst="rect">
            <a:avLst/>
          </a:prstGeom>
          <a:solidFill>
            <a:srgbClr val="C4943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3FD38C-B301-23F2-C3CF-B74730AFF941}"/>
              </a:ext>
            </a:extLst>
          </p:cNvPr>
          <p:cNvSpPr/>
          <p:nvPr/>
        </p:nvSpPr>
        <p:spPr>
          <a:xfrm>
            <a:off x="8131973" y="0"/>
            <a:ext cx="2027104" cy="6858000"/>
          </a:xfrm>
          <a:prstGeom prst="rect">
            <a:avLst/>
          </a:prstGeom>
          <a:solidFill>
            <a:srgbClr val="C49430">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9A796BC-6AF1-6FE8-C119-2E2C7668E93C}"/>
              </a:ext>
            </a:extLst>
          </p:cNvPr>
          <p:cNvSpPr/>
          <p:nvPr/>
        </p:nvSpPr>
        <p:spPr>
          <a:xfrm>
            <a:off x="6099050" y="-2"/>
            <a:ext cx="2027104" cy="6858000"/>
          </a:xfrm>
          <a:prstGeom prst="rect">
            <a:avLst/>
          </a:prstGeom>
          <a:solidFill>
            <a:srgbClr val="C4943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F20D214-D2B6-6582-2180-8F7A8BC35B7F}"/>
              </a:ext>
            </a:extLst>
          </p:cNvPr>
          <p:cNvSpPr/>
          <p:nvPr/>
        </p:nvSpPr>
        <p:spPr>
          <a:xfrm>
            <a:off x="4069037" y="0"/>
            <a:ext cx="2027104" cy="6858000"/>
          </a:xfrm>
          <a:prstGeom prst="rect">
            <a:avLst/>
          </a:prstGeom>
          <a:solidFill>
            <a:srgbClr val="C49430">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2FCD773-F459-F451-1F34-344FBF7E90DB}"/>
              </a:ext>
            </a:extLst>
          </p:cNvPr>
          <p:cNvSpPr/>
          <p:nvPr/>
        </p:nvSpPr>
        <p:spPr>
          <a:xfrm>
            <a:off x="2039024" y="0"/>
            <a:ext cx="2027104" cy="6858000"/>
          </a:xfrm>
          <a:prstGeom prst="rect">
            <a:avLst/>
          </a:prstGeom>
          <a:solidFill>
            <a:srgbClr val="C494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CE20833-FBF0-CF43-0FE6-9A972FFA9D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C95E73BD-7427-1E44-2BBE-28F4F2C8040C}"/>
              </a:ext>
            </a:extLst>
          </p:cNvPr>
          <p:cNvSpPr txBox="1"/>
          <p:nvPr/>
        </p:nvSpPr>
        <p:spPr>
          <a:xfrm rot="16200000">
            <a:off x="-2514197" y="3089901"/>
            <a:ext cx="6858000" cy="678199"/>
          </a:xfrm>
          <a:prstGeom prst="rect">
            <a:avLst/>
          </a:prstGeom>
          <a:noFill/>
        </p:spPr>
        <p:txBody>
          <a:bodyPr wrap="square">
            <a:spAutoFit/>
          </a:bodyPr>
          <a:lstStyle/>
          <a:p>
            <a:pPr algn="ctr">
              <a:lnSpc>
                <a:spcPct val="115000"/>
              </a:lnSpc>
              <a:spcAft>
                <a:spcPts val="800"/>
              </a:spcAft>
            </a:pPr>
            <a:r>
              <a:rPr lang="en-US" sz="3600" b="1" spc="300" dirty="0">
                <a:solidFill>
                  <a:srgbClr val="C49430"/>
                </a:solidFill>
                <a:latin typeface="Oswald" pitchFamily="2" charset="77"/>
              </a:rPr>
              <a:t>ANSWER THE CALL</a:t>
            </a:r>
            <a:endParaRPr lang="en-US" sz="3600" b="1" kern="1800" spc="300" dirty="0">
              <a:solidFill>
                <a:srgbClr val="C49430"/>
              </a:solidFill>
              <a:latin typeface="Oswald" pitchFamily="2" charset="77"/>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65BDCE2-196F-9D53-5CB1-B08F4F215F93}"/>
              </a:ext>
            </a:extLst>
          </p:cNvPr>
          <p:cNvSpPr txBox="1"/>
          <p:nvPr/>
        </p:nvSpPr>
        <p:spPr>
          <a:xfrm>
            <a:off x="2047034" y="3228851"/>
            <a:ext cx="2020479" cy="338554"/>
          </a:xfrm>
          <a:prstGeom prst="rect">
            <a:avLst/>
          </a:prstGeom>
          <a:noFill/>
        </p:spPr>
        <p:txBody>
          <a:bodyPr wrap="square">
            <a:spAutoFit/>
          </a:bodyPr>
          <a:lstStyle/>
          <a:p>
            <a:pPr algn="ctr"/>
            <a:r>
              <a:rPr lang="en-US" sz="1600" b="1" dirty="0">
                <a:solidFill>
                  <a:schemeClr val="bg1"/>
                </a:solidFill>
                <a:latin typeface="Noto Sans SemBd" panose="020B0502040504020204" pitchFamily="34" charset="0"/>
                <a:ea typeface="Noto Sans SemBd" panose="020B0502040504020204" pitchFamily="34" charset="0"/>
                <a:cs typeface="Noto Sans SemBd" panose="020B0502040504020204" pitchFamily="34" charset="0"/>
              </a:rPr>
              <a:t>PRAY </a:t>
            </a:r>
          </a:p>
        </p:txBody>
      </p:sp>
      <p:sp>
        <p:nvSpPr>
          <p:cNvPr id="20" name="TextBox 19">
            <a:extLst>
              <a:ext uri="{FF2B5EF4-FFF2-40B4-BE49-F238E27FC236}">
                <a16:creationId xmlns:a16="http://schemas.microsoft.com/office/drawing/2014/main" id="{4734F237-963B-B812-6BAC-60AF844998D3}"/>
              </a:ext>
            </a:extLst>
          </p:cNvPr>
          <p:cNvSpPr txBox="1"/>
          <p:nvPr/>
        </p:nvSpPr>
        <p:spPr>
          <a:xfrm>
            <a:off x="4067513" y="3105741"/>
            <a:ext cx="2019760" cy="584775"/>
          </a:xfrm>
          <a:prstGeom prst="rect">
            <a:avLst/>
          </a:prstGeom>
          <a:noFill/>
        </p:spPr>
        <p:txBody>
          <a:bodyPr wrap="square">
            <a:spAutoFit/>
          </a:bodyPr>
          <a:lstStyle/>
          <a:p>
            <a:pPr algn="ctr"/>
            <a:r>
              <a:rPr lang="en-US" sz="1600" b="1" dirty="0">
                <a:solidFill>
                  <a:schemeClr val="bg1"/>
                </a:solidFill>
                <a:latin typeface="Noto Sans SemBd" panose="020B0502040504020204" pitchFamily="34" charset="0"/>
                <a:ea typeface="Noto Sans SemBd" panose="020B0502040504020204" pitchFamily="34" charset="0"/>
                <a:cs typeface="Noto Sans SemBd" panose="020B0502040504020204" pitchFamily="34" charset="0"/>
              </a:rPr>
              <a:t>READ DESIRE</a:t>
            </a:r>
          </a:p>
          <a:p>
            <a:pPr algn="ctr"/>
            <a:r>
              <a:rPr lang="en-US" sz="1600" b="1" dirty="0">
                <a:solidFill>
                  <a:schemeClr val="bg1"/>
                </a:solidFill>
                <a:latin typeface="Noto Sans SemBd" panose="020B0502040504020204" pitchFamily="34" charset="0"/>
                <a:ea typeface="Noto Sans SemBd" panose="020B0502040504020204" pitchFamily="34" charset="0"/>
                <a:cs typeface="Noto Sans SemBd" panose="020B0502040504020204" pitchFamily="34" charset="0"/>
              </a:rPr>
              <a:t>OF AGES</a:t>
            </a:r>
          </a:p>
        </p:txBody>
      </p:sp>
      <p:sp>
        <p:nvSpPr>
          <p:cNvPr id="21" name="TextBox 20">
            <a:extLst>
              <a:ext uri="{FF2B5EF4-FFF2-40B4-BE49-F238E27FC236}">
                <a16:creationId xmlns:a16="http://schemas.microsoft.com/office/drawing/2014/main" id="{2CFD0EEB-05D2-598B-71B6-FF4A671682D6}"/>
              </a:ext>
            </a:extLst>
          </p:cNvPr>
          <p:cNvSpPr txBox="1"/>
          <p:nvPr/>
        </p:nvSpPr>
        <p:spPr>
          <a:xfrm>
            <a:off x="6087273" y="3105742"/>
            <a:ext cx="2027104" cy="584775"/>
          </a:xfrm>
          <a:prstGeom prst="rect">
            <a:avLst/>
          </a:prstGeom>
          <a:noFill/>
        </p:spPr>
        <p:txBody>
          <a:bodyPr wrap="square">
            <a:spAutoFit/>
          </a:bodyPr>
          <a:lstStyle/>
          <a:p>
            <a:pPr algn="ctr"/>
            <a:r>
              <a:rPr lang="en-US" sz="1600" b="1" dirty="0">
                <a:solidFill>
                  <a:schemeClr val="bg1"/>
                </a:solidFill>
                <a:latin typeface="Noto Sans SemBd" panose="020B0502040504020204" pitchFamily="34" charset="0"/>
                <a:ea typeface="Noto Sans SemBd" panose="020B0502040504020204" pitchFamily="34" charset="0"/>
                <a:cs typeface="Noto Sans SemBd" panose="020B0502040504020204" pitchFamily="34" charset="0"/>
              </a:rPr>
              <a:t>SHARE THE DESIRE OF AGES </a:t>
            </a:r>
            <a:r>
              <a:rPr lang="en-US" sz="1200" b="1" dirty="0">
                <a:solidFill>
                  <a:schemeClr val="bg1"/>
                </a:solidFill>
                <a:latin typeface="Noto Sans SemBd" panose="020B0502040504020204" pitchFamily="34" charset="0"/>
                <a:ea typeface="Noto Sans SemBd" panose="020B0502040504020204" pitchFamily="34" charset="0"/>
                <a:cs typeface="Noto Sans SemBd" panose="020B0502040504020204" pitchFamily="34" charset="0"/>
              </a:rPr>
              <a:t>(ABRIDGED)</a:t>
            </a:r>
          </a:p>
        </p:txBody>
      </p:sp>
      <p:sp>
        <p:nvSpPr>
          <p:cNvPr id="22" name="TextBox 21">
            <a:extLst>
              <a:ext uri="{FF2B5EF4-FFF2-40B4-BE49-F238E27FC236}">
                <a16:creationId xmlns:a16="http://schemas.microsoft.com/office/drawing/2014/main" id="{C22433E5-8362-7398-7C7C-F709602146BC}"/>
              </a:ext>
            </a:extLst>
          </p:cNvPr>
          <p:cNvSpPr txBox="1"/>
          <p:nvPr/>
        </p:nvSpPr>
        <p:spPr>
          <a:xfrm>
            <a:off x="10164896" y="3136612"/>
            <a:ext cx="2032923" cy="584775"/>
          </a:xfrm>
          <a:prstGeom prst="rect">
            <a:avLst/>
          </a:prstGeom>
          <a:noFill/>
        </p:spPr>
        <p:txBody>
          <a:bodyPr wrap="square">
            <a:spAutoFit/>
          </a:bodyPr>
          <a:lstStyle/>
          <a:p>
            <a:pPr algn="ctr"/>
            <a:r>
              <a:rPr lang="en-US" sz="1600" b="1" dirty="0">
                <a:solidFill>
                  <a:schemeClr val="bg1"/>
                </a:solidFill>
                <a:latin typeface="Noto Sans SemBd" panose="020B0502040504020204" pitchFamily="34" charset="0"/>
                <a:ea typeface="Noto Sans SemBd" panose="020B0502040504020204" pitchFamily="34" charset="0"/>
                <a:cs typeface="Noto Sans SemBd" panose="020B0502040504020204" pitchFamily="34" charset="0"/>
              </a:rPr>
              <a:t>INVITE SOMEONE TO FOLLOW JESUS</a:t>
            </a:r>
          </a:p>
        </p:txBody>
      </p:sp>
      <p:sp>
        <p:nvSpPr>
          <p:cNvPr id="23" name="TextBox 22">
            <a:extLst>
              <a:ext uri="{FF2B5EF4-FFF2-40B4-BE49-F238E27FC236}">
                <a16:creationId xmlns:a16="http://schemas.microsoft.com/office/drawing/2014/main" id="{0054C80E-6984-C94C-6C38-12A940A07951}"/>
              </a:ext>
            </a:extLst>
          </p:cNvPr>
          <p:cNvSpPr txBox="1"/>
          <p:nvPr/>
        </p:nvSpPr>
        <p:spPr>
          <a:xfrm>
            <a:off x="8123105" y="3136611"/>
            <a:ext cx="2019761" cy="830997"/>
          </a:xfrm>
          <a:prstGeom prst="rect">
            <a:avLst/>
          </a:prstGeom>
          <a:noFill/>
        </p:spPr>
        <p:txBody>
          <a:bodyPr wrap="square">
            <a:spAutoFit/>
          </a:bodyPr>
          <a:lstStyle/>
          <a:p>
            <a:pPr algn="ctr"/>
            <a:r>
              <a:rPr lang="en-US" sz="1600" b="1" dirty="0">
                <a:solidFill>
                  <a:schemeClr val="bg1"/>
                </a:solidFill>
                <a:latin typeface="Noto Sans SemBd" panose="020B0502040504020204" pitchFamily="34" charset="0"/>
                <a:ea typeface="Noto Sans SemBd" panose="020B0502040504020204" pitchFamily="34" charset="0"/>
                <a:cs typeface="Noto Sans SemBd" panose="020B0502040504020204" pitchFamily="34" charset="0"/>
              </a:rPr>
              <a:t>SHARE JESUS ON YOUR SOCIAL MEDIA</a:t>
            </a:r>
          </a:p>
        </p:txBody>
      </p:sp>
    </p:spTree>
    <p:extLst>
      <p:ext uri="{BB962C8B-B14F-4D97-AF65-F5344CB8AC3E}">
        <p14:creationId xmlns:p14="http://schemas.microsoft.com/office/powerpoint/2010/main" val="3244722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A20F840-3AF4-A7BB-811E-AC1EA9E8509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9F92F8E-91EF-A9E4-835A-F1AA928A2B3A}"/>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A5A2D839-03BB-5F25-7681-4316422CDA83}"/>
              </a:ext>
            </a:extLst>
          </p:cNvPr>
          <p:cNvPicPr>
            <a:picLocks noChangeAspect="1"/>
          </p:cNvPicPr>
          <p:nvPr/>
        </p:nvPicPr>
        <p:blipFill>
          <a:blip r:embed="rId3"/>
          <a:stretch>
            <a:fillRect/>
          </a:stretch>
        </p:blipFill>
        <p:spPr>
          <a:xfrm>
            <a:off x="4324350" y="1657350"/>
            <a:ext cx="3543300" cy="3543300"/>
          </a:xfrm>
          <a:prstGeom prst="rect">
            <a:avLst/>
          </a:prstGeom>
        </p:spPr>
      </p:pic>
      <p:sp>
        <p:nvSpPr>
          <p:cNvPr id="13" name="Rectangle 12">
            <a:extLst>
              <a:ext uri="{FF2B5EF4-FFF2-40B4-BE49-F238E27FC236}">
                <a16:creationId xmlns:a16="http://schemas.microsoft.com/office/drawing/2014/main" id="{2F6141A2-710B-870A-9023-BC37DA3F72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CED69488-7082-4B63-A910-9BEDEBB411DC}"/>
              </a:ext>
            </a:extLst>
          </p:cNvPr>
          <p:cNvSpPr txBox="1"/>
          <p:nvPr/>
        </p:nvSpPr>
        <p:spPr>
          <a:xfrm>
            <a:off x="3048000" y="5382994"/>
            <a:ext cx="6096000" cy="430887"/>
          </a:xfrm>
          <a:prstGeom prst="rect">
            <a:avLst/>
          </a:prstGeom>
          <a:noFill/>
        </p:spPr>
        <p:txBody>
          <a:bodyPr wrap="square">
            <a:spAutoFit/>
          </a:bodyPr>
          <a:lstStyle/>
          <a:p>
            <a:pPr algn="ctr">
              <a:buNone/>
            </a:pPr>
            <a:r>
              <a:rPr lang="en-US" sz="2200" dirty="0" err="1">
                <a:solidFill>
                  <a:schemeClr val="bg1"/>
                </a:solidFill>
                <a:effectLst/>
                <a:latin typeface=""/>
              </a:rPr>
              <a:t>www.nadadventist.org</a:t>
            </a:r>
            <a:r>
              <a:rPr lang="en-US" sz="2200" dirty="0">
                <a:solidFill>
                  <a:schemeClr val="bg1"/>
                </a:solidFill>
                <a:effectLst/>
                <a:latin typeface=""/>
              </a:rPr>
              <a:t>/</a:t>
            </a:r>
            <a:r>
              <a:rPr lang="en-US" sz="2200" dirty="0" err="1">
                <a:solidFill>
                  <a:schemeClr val="bg1"/>
                </a:solidFill>
                <a:effectLst/>
                <a:latin typeface=""/>
              </a:rPr>
              <a:t>allthingsnew</a:t>
            </a:r>
            <a:endParaRPr lang="en-US" sz="2200" dirty="0">
              <a:solidFill>
                <a:schemeClr val="bg1"/>
              </a:solidFill>
              <a:effectLst/>
              <a:latin typeface=""/>
            </a:endParaRPr>
          </a:p>
        </p:txBody>
      </p:sp>
      <p:pic>
        <p:nvPicPr>
          <p:cNvPr id="10" name="Picture 9">
            <a:extLst>
              <a:ext uri="{FF2B5EF4-FFF2-40B4-BE49-F238E27FC236}">
                <a16:creationId xmlns:a16="http://schemas.microsoft.com/office/drawing/2014/main" id="{7222BFA8-31DC-2650-99FB-7F7B43056008}"/>
              </a:ext>
            </a:extLst>
          </p:cNvPr>
          <p:cNvPicPr>
            <a:picLocks noChangeAspect="1"/>
          </p:cNvPicPr>
          <p:nvPr/>
        </p:nvPicPr>
        <p:blipFill>
          <a:blip r:embed="rId4"/>
          <a:stretch>
            <a:fillRect/>
          </a:stretch>
        </p:blipFill>
        <p:spPr>
          <a:xfrm>
            <a:off x="9893280" y="6086414"/>
            <a:ext cx="1969939" cy="381818"/>
          </a:xfrm>
          <a:prstGeom prst="rect">
            <a:avLst/>
          </a:prstGeom>
        </p:spPr>
      </p:pic>
    </p:spTree>
    <p:extLst>
      <p:ext uri="{BB962C8B-B14F-4D97-AF65-F5344CB8AC3E}">
        <p14:creationId xmlns:p14="http://schemas.microsoft.com/office/powerpoint/2010/main" val="945810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D565CD-7494-63FE-A350-6EECA3A553D3}"/>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D883B447-62D7-6CE5-62C5-56134FECAF2B}"/>
              </a:ext>
            </a:extLst>
          </p:cNvPr>
          <p:cNvPicPr>
            <a:picLocks noChangeAspect="1"/>
          </p:cNvPicPr>
          <p:nvPr/>
        </p:nvPicPr>
        <p:blipFill>
          <a:blip r:embed="rId2"/>
          <a:srcRect t="19"/>
          <a:stretch>
            <a:fillRect/>
          </a:stretch>
        </p:blipFill>
        <p:spPr>
          <a:xfrm>
            <a:off x="-1504" y="0"/>
            <a:ext cx="12191980" cy="6856718"/>
          </a:xfrm>
          <a:prstGeom prst="rect">
            <a:avLst/>
          </a:prstGeom>
        </p:spPr>
      </p:pic>
      <p:pic>
        <p:nvPicPr>
          <p:cNvPr id="5" name="Picture 4">
            <a:extLst>
              <a:ext uri="{FF2B5EF4-FFF2-40B4-BE49-F238E27FC236}">
                <a16:creationId xmlns:a16="http://schemas.microsoft.com/office/drawing/2014/main" id="{BE65B3D6-863A-19F5-6B86-87BC706866E9}"/>
              </a:ext>
            </a:extLst>
          </p:cNvPr>
          <p:cNvPicPr>
            <a:picLocks noChangeAspect="1"/>
          </p:cNvPicPr>
          <p:nvPr/>
        </p:nvPicPr>
        <p:blipFill>
          <a:blip r:embed="rId3"/>
          <a:stretch>
            <a:fillRect/>
          </a:stretch>
        </p:blipFill>
        <p:spPr>
          <a:xfrm>
            <a:off x="9893280" y="6086414"/>
            <a:ext cx="1969939" cy="381818"/>
          </a:xfrm>
          <a:prstGeom prst="rect">
            <a:avLst/>
          </a:prstGeom>
        </p:spPr>
      </p:pic>
      <p:sp>
        <p:nvSpPr>
          <p:cNvPr id="7" name="TextBox 6">
            <a:extLst>
              <a:ext uri="{FF2B5EF4-FFF2-40B4-BE49-F238E27FC236}">
                <a16:creationId xmlns:a16="http://schemas.microsoft.com/office/drawing/2014/main" id="{76C94385-4850-84A8-FFE8-92624857516C}"/>
              </a:ext>
            </a:extLst>
          </p:cNvPr>
          <p:cNvSpPr txBox="1"/>
          <p:nvPr/>
        </p:nvSpPr>
        <p:spPr>
          <a:xfrm>
            <a:off x="889016" y="1560347"/>
            <a:ext cx="10410939" cy="1868012"/>
          </a:xfrm>
          <a:prstGeom prst="rect">
            <a:avLst/>
          </a:prstGeom>
          <a:noFill/>
        </p:spPr>
        <p:txBody>
          <a:bodyPr wrap="square">
            <a:spAutoFit/>
          </a:bodyPr>
          <a:lstStyle/>
          <a:p>
            <a:pPr algn="ctr">
              <a:lnSpc>
                <a:spcPct val="115000"/>
              </a:lnSpc>
              <a:spcAft>
                <a:spcPts val="800"/>
              </a:spcAft>
            </a:pPr>
            <a:r>
              <a:rPr lang="en-US" sz="3500" kern="1800" dirty="0">
                <a:solidFill>
                  <a:schemeClr val="bg1"/>
                </a:solidFill>
                <a:effectLst/>
                <a:latin typeface="Noto Sans" panose="020B0502040504020204" pitchFamily="34" charset="0"/>
                <a:ea typeface="Noto Sans" panose="020B0502040504020204" pitchFamily="34" charset="0"/>
                <a:cs typeface="Noto Sans" panose="020B0502040504020204" pitchFamily="34" charset="0"/>
              </a:rPr>
              <a:t>“</a:t>
            </a:r>
            <a:r>
              <a:rPr lang="en-US" sz="3500" kern="0" dirty="0">
                <a:solidFill>
                  <a:schemeClr val="bg1"/>
                </a:solidFill>
                <a:effectLst/>
                <a:latin typeface="Noto Sans" panose="020B0502040504020204" pitchFamily="34" charset="0"/>
                <a:ea typeface="Noto Sans" panose="020B0502040504020204" pitchFamily="34" charset="0"/>
                <a:cs typeface="Noto Sans" panose="020B0502040504020204" pitchFamily="34" charset="0"/>
              </a:rPr>
              <a:t>And I, if I am lifted up from the earth,</a:t>
            </a:r>
          </a:p>
          <a:p>
            <a:pPr algn="ctr">
              <a:lnSpc>
                <a:spcPct val="115000"/>
              </a:lnSpc>
              <a:spcAft>
                <a:spcPts val="800"/>
              </a:spcAft>
            </a:pPr>
            <a:r>
              <a:rPr lang="en-US" sz="3500" kern="0" dirty="0">
                <a:solidFill>
                  <a:schemeClr val="bg1"/>
                </a:solidFill>
                <a:effectLst/>
                <a:latin typeface="Noto Sans" panose="020B0502040504020204" pitchFamily="34" charset="0"/>
                <a:ea typeface="Noto Sans" panose="020B0502040504020204" pitchFamily="34" charset="0"/>
                <a:cs typeface="Noto Sans" panose="020B0502040504020204" pitchFamily="34" charset="0"/>
              </a:rPr>
              <a:t>will draw all peoples to Myself.”</a:t>
            </a:r>
          </a:p>
          <a:p>
            <a:pPr algn="ctr">
              <a:lnSpc>
                <a:spcPct val="115000"/>
              </a:lnSpc>
              <a:spcAft>
                <a:spcPts val="800"/>
              </a:spcAft>
            </a:pPr>
            <a:r>
              <a:rPr lang="en-US" sz="2000" b="1" i="1" kern="1800" dirty="0">
                <a:solidFill>
                  <a:schemeClr val="bg1"/>
                </a:solidFill>
                <a:latin typeface="Noto Sans" panose="020B0502040504020204" pitchFamily="34" charset="0"/>
                <a:ea typeface="Noto Sans" panose="020B0502040504020204" pitchFamily="34" charset="0"/>
                <a:cs typeface="Noto Sans" panose="020B0502040504020204" pitchFamily="34" charset="0"/>
              </a:rPr>
              <a:t>John 12:32 NKJV </a:t>
            </a:r>
            <a:endParaRPr lang="en-US" sz="2000" b="1" i="1" kern="100" dirty="0">
              <a:solidFill>
                <a:schemeClr val="bg1"/>
              </a:solidFill>
              <a:effectLst/>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4183582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C56D880-AFBC-6D03-0BC8-20C8C0BF5C55}"/>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86F1ED5C-17FD-004D-0D92-C9FE99133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a:extLst>
              <a:ext uri="{FF2B5EF4-FFF2-40B4-BE49-F238E27FC236}">
                <a16:creationId xmlns:a16="http://schemas.microsoft.com/office/drawing/2014/main" id="{A4B3051B-E150-9A2C-B3FA-07E89DB0ED02}"/>
              </a:ext>
            </a:extLst>
          </p:cNvPr>
          <p:cNvPicPr>
            <a:picLocks noChangeAspect="1"/>
          </p:cNvPicPr>
          <p:nvPr/>
        </p:nvPicPr>
        <p:blipFill>
          <a:blip r:embed="rId2"/>
          <a:stretch>
            <a:fillRect/>
          </a:stretch>
        </p:blipFill>
        <p:spPr>
          <a:xfrm>
            <a:off x="9897384" y="6096801"/>
            <a:ext cx="1969935" cy="380664"/>
          </a:xfrm>
          <a:prstGeom prst="rect">
            <a:avLst/>
          </a:prstGeom>
        </p:spPr>
      </p:pic>
      <p:sp>
        <p:nvSpPr>
          <p:cNvPr id="4" name="TextBox 3">
            <a:extLst>
              <a:ext uri="{FF2B5EF4-FFF2-40B4-BE49-F238E27FC236}">
                <a16:creationId xmlns:a16="http://schemas.microsoft.com/office/drawing/2014/main" id="{075B565B-C009-156F-E605-581FF83C0A40}"/>
              </a:ext>
            </a:extLst>
          </p:cNvPr>
          <p:cNvSpPr txBox="1"/>
          <p:nvPr/>
        </p:nvSpPr>
        <p:spPr>
          <a:xfrm>
            <a:off x="1273366" y="1640850"/>
            <a:ext cx="6097836" cy="3576300"/>
          </a:xfrm>
          <a:prstGeom prst="rect">
            <a:avLst/>
          </a:prstGeom>
          <a:noFill/>
        </p:spPr>
        <p:txBody>
          <a:bodyPr wrap="square">
            <a:spAutoFit/>
          </a:bodyPr>
          <a:lstStyle/>
          <a:p>
            <a:pPr marL="0" marR="0">
              <a:lnSpc>
                <a:spcPct val="115000"/>
              </a:lnSpc>
              <a:spcAft>
                <a:spcPts val="800"/>
              </a:spcAft>
              <a:buNone/>
            </a:pPr>
            <a:r>
              <a:rPr lang="en-US" sz="1800" kern="0" dirty="0">
                <a:solidFill>
                  <a:srgbClr val="C49430"/>
                </a:solidFill>
                <a:effectLst/>
                <a:latin typeface="Noto Sans" panose="020B0502040504020204" pitchFamily="34" charset="0"/>
                <a:ea typeface="Noto Sans" panose="020B0502040504020204" pitchFamily="34" charset="0"/>
                <a:cs typeface="Noto Sans" panose="020B0502040504020204" pitchFamily="34" charset="0"/>
              </a:rPr>
              <a:t>More people than we think are longing to find the way to Christ. Those who preach the last message of mercy should bear in mind that Christ is to be exalted as the sinner’s refuge. Some ministers think that it is not necessary to preach repentance and faith; they take it for granted that their hearers are acquainted with the gospel, and that matters of a different nature must be presented in order to hold their attention. But many people are sadly ignorant in regard to the plan of salvation; they need more instruction upon this all-important subject than upon any other. </a:t>
            </a:r>
            <a:r>
              <a:rPr lang="en-US" sz="1800" b="1" i="1" kern="0" dirty="0">
                <a:solidFill>
                  <a:srgbClr val="C49430"/>
                </a:solidFill>
                <a:effectLst/>
                <a:latin typeface="Noto Sans" panose="020B0502040504020204" pitchFamily="34" charset="0"/>
                <a:ea typeface="Noto Sans" panose="020B0502040504020204" pitchFamily="34" charset="0"/>
                <a:cs typeface="Noto Sans" panose="020B0502040504020204" pitchFamily="34" charset="0"/>
              </a:rPr>
              <a:t>GW158</a:t>
            </a:r>
            <a:endParaRPr lang="en-US" sz="1800" b="1" i="1" kern="100" dirty="0">
              <a:solidFill>
                <a:srgbClr val="C49430"/>
              </a:solidFill>
              <a:effectLst/>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4283644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54752AC-B889-7F67-FFC7-C9CA5321DA5C}"/>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E7B7F41C-506D-85D9-97D7-2A175550C0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a:extLst>
              <a:ext uri="{FF2B5EF4-FFF2-40B4-BE49-F238E27FC236}">
                <a16:creationId xmlns:a16="http://schemas.microsoft.com/office/drawing/2014/main" id="{77C259BB-FE0F-C331-6A11-C860A611D1C5}"/>
              </a:ext>
            </a:extLst>
          </p:cNvPr>
          <p:cNvPicPr>
            <a:picLocks noChangeAspect="1"/>
          </p:cNvPicPr>
          <p:nvPr/>
        </p:nvPicPr>
        <p:blipFill>
          <a:blip r:embed="rId2"/>
          <a:stretch>
            <a:fillRect/>
          </a:stretch>
        </p:blipFill>
        <p:spPr>
          <a:xfrm>
            <a:off x="9897384" y="6096801"/>
            <a:ext cx="1969935" cy="380664"/>
          </a:xfrm>
          <a:prstGeom prst="rect">
            <a:avLst/>
          </a:prstGeom>
        </p:spPr>
      </p:pic>
      <p:sp>
        <p:nvSpPr>
          <p:cNvPr id="4" name="TextBox 3">
            <a:extLst>
              <a:ext uri="{FF2B5EF4-FFF2-40B4-BE49-F238E27FC236}">
                <a16:creationId xmlns:a16="http://schemas.microsoft.com/office/drawing/2014/main" id="{8411ADB3-912E-7C04-74C3-35C718AA1050}"/>
              </a:ext>
            </a:extLst>
          </p:cNvPr>
          <p:cNvSpPr txBox="1"/>
          <p:nvPr/>
        </p:nvSpPr>
        <p:spPr>
          <a:xfrm>
            <a:off x="1262349" y="1582340"/>
            <a:ext cx="6097836" cy="3693319"/>
          </a:xfrm>
          <a:prstGeom prst="rect">
            <a:avLst/>
          </a:prstGeom>
          <a:noFill/>
        </p:spPr>
        <p:txBody>
          <a:bodyPr wrap="square">
            <a:spAutoFit/>
          </a:bodyPr>
          <a:lstStyle/>
          <a:p>
            <a:r>
              <a:rPr lang="en-US" dirty="0">
                <a:solidFill>
                  <a:srgbClr val="C49430"/>
                </a:solidFill>
                <a:latin typeface="Noto Sans" panose="020B0502040504020204" pitchFamily="34" charset="0"/>
                <a:ea typeface="Noto Sans" panose="020B0502040504020204" pitchFamily="34" charset="0"/>
                <a:cs typeface="Noto Sans" panose="020B0502040504020204" pitchFamily="34" charset="0"/>
              </a:rPr>
              <a:t>In Christ is the tenderness of the shepherd, the affection of the parent, and the matchless grace of the compassionate Saviour. His blessings He presents in the most alluring terms. He is not content merely to announce these blessings; He presents them in the most attractive way, to excite a desire to possess them. So His servants are to present the riches of the glory of the unspeakable Gift. The wonderful love of Christ will melt and subdue hearts, when the mere reiteration of doctrines would accomplish nothing….Words alone cannot tell it. Let it be reflected in the character and manifested in the life. Christ is sitting for His portrait in every disciple. </a:t>
            </a:r>
            <a:r>
              <a:rPr lang="en-US" b="1" i="1" dirty="0">
                <a:solidFill>
                  <a:srgbClr val="C49430"/>
                </a:solidFill>
                <a:latin typeface="Noto Sans" panose="020B0502040504020204" pitchFamily="34" charset="0"/>
                <a:ea typeface="Noto Sans" panose="020B0502040504020204" pitchFamily="34" charset="0"/>
                <a:cs typeface="Noto Sans" panose="020B0502040504020204" pitchFamily="34" charset="0"/>
              </a:rPr>
              <a:t>DA826.3</a:t>
            </a:r>
          </a:p>
        </p:txBody>
      </p:sp>
    </p:spTree>
    <p:extLst>
      <p:ext uri="{BB962C8B-B14F-4D97-AF65-F5344CB8AC3E}">
        <p14:creationId xmlns:p14="http://schemas.microsoft.com/office/powerpoint/2010/main" val="318605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32DA7C-5852-1C4C-0960-08042536D454}"/>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FF5CE7A6-3AF1-E7D9-327D-55550FD8992F}"/>
              </a:ext>
            </a:extLst>
          </p:cNvPr>
          <p:cNvPicPr>
            <a:picLocks noChangeAspect="1"/>
          </p:cNvPicPr>
          <p:nvPr/>
        </p:nvPicPr>
        <p:blipFill>
          <a:blip r:embed="rId2"/>
          <a:stretch>
            <a:fillRect/>
          </a:stretch>
        </p:blipFill>
        <p:spPr>
          <a:xfrm>
            <a:off x="-1524" y="0"/>
            <a:ext cx="12192000" cy="6858000"/>
          </a:xfrm>
          <a:prstGeom prst="rect">
            <a:avLst/>
          </a:prstGeom>
        </p:spPr>
      </p:pic>
      <p:sp>
        <p:nvSpPr>
          <p:cNvPr id="13" name="Rectangle 12">
            <a:extLst>
              <a:ext uri="{FF2B5EF4-FFF2-40B4-BE49-F238E27FC236}">
                <a16:creationId xmlns:a16="http://schemas.microsoft.com/office/drawing/2014/main" id="{3B077E0D-8D4D-B682-23F7-947AF0A9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1CD3E4FA-3543-B057-1179-47F20E99C4D7}"/>
              </a:ext>
            </a:extLst>
          </p:cNvPr>
          <p:cNvPicPr>
            <a:picLocks noChangeAspect="1"/>
          </p:cNvPicPr>
          <p:nvPr/>
        </p:nvPicPr>
        <p:blipFill>
          <a:blip r:embed="rId3"/>
          <a:stretch>
            <a:fillRect/>
          </a:stretch>
        </p:blipFill>
        <p:spPr>
          <a:xfrm>
            <a:off x="9893280" y="6086414"/>
            <a:ext cx="1969939" cy="381818"/>
          </a:xfrm>
          <a:prstGeom prst="rect">
            <a:avLst/>
          </a:prstGeom>
        </p:spPr>
      </p:pic>
      <p:sp>
        <p:nvSpPr>
          <p:cNvPr id="9" name="TextBox 8">
            <a:extLst>
              <a:ext uri="{FF2B5EF4-FFF2-40B4-BE49-F238E27FC236}">
                <a16:creationId xmlns:a16="http://schemas.microsoft.com/office/drawing/2014/main" id="{12721796-7A85-223E-5859-9D8113BA9189}"/>
              </a:ext>
            </a:extLst>
          </p:cNvPr>
          <p:cNvSpPr txBox="1"/>
          <p:nvPr/>
        </p:nvSpPr>
        <p:spPr>
          <a:xfrm>
            <a:off x="1665359" y="1839976"/>
            <a:ext cx="5455431" cy="873444"/>
          </a:xfrm>
          <a:prstGeom prst="rect">
            <a:avLst/>
          </a:prstGeom>
          <a:noFill/>
        </p:spPr>
        <p:txBody>
          <a:bodyPr wrap="square">
            <a:spAutoFit/>
          </a:bodyPr>
          <a:lstStyle/>
          <a:p>
            <a:pPr>
              <a:lnSpc>
                <a:spcPct val="115000"/>
              </a:lnSpc>
              <a:spcAft>
                <a:spcPts val="800"/>
              </a:spcAft>
            </a:pPr>
            <a:r>
              <a:rPr lang="en-US" sz="4800" kern="1800" spc="300" dirty="0">
                <a:solidFill>
                  <a:schemeClr val="bg1"/>
                </a:solidFill>
                <a:latin typeface="Oswald" pitchFamily="2" charset="77"/>
                <a:ea typeface="Times New Roman" panose="02020603050405020304" pitchFamily="18" charset="0"/>
                <a:cs typeface="Times New Roman" panose="02020603050405020304" pitchFamily="18" charset="0"/>
              </a:rPr>
              <a:t>PRAY LIKE JESUS</a:t>
            </a:r>
          </a:p>
        </p:txBody>
      </p:sp>
      <p:sp>
        <p:nvSpPr>
          <p:cNvPr id="11" name="TextBox 10">
            <a:extLst>
              <a:ext uri="{FF2B5EF4-FFF2-40B4-BE49-F238E27FC236}">
                <a16:creationId xmlns:a16="http://schemas.microsoft.com/office/drawing/2014/main" id="{E4F0C096-F1DF-3492-7E96-E755DC7053E5}"/>
              </a:ext>
            </a:extLst>
          </p:cNvPr>
          <p:cNvSpPr txBox="1"/>
          <p:nvPr/>
        </p:nvSpPr>
        <p:spPr>
          <a:xfrm>
            <a:off x="1663835" y="2553344"/>
            <a:ext cx="4743450" cy="320152"/>
          </a:xfrm>
          <a:prstGeom prst="rect">
            <a:avLst/>
          </a:prstGeom>
          <a:noFill/>
        </p:spPr>
        <p:txBody>
          <a:bodyPr wrap="square">
            <a:spAutoFit/>
          </a:bodyPr>
          <a:lstStyle/>
          <a:p>
            <a:pPr>
              <a:lnSpc>
                <a:spcPct val="115000"/>
              </a:lnSpc>
              <a:spcAft>
                <a:spcPts val="800"/>
              </a:spcAft>
            </a:pPr>
            <a:r>
              <a:rPr lang="en-US" sz="1400" kern="1800" spc="300" dirty="0">
                <a:solidFill>
                  <a:schemeClr val="bg1"/>
                </a:solidFill>
                <a:latin typeface="Oswald" pitchFamily="2" charset="77"/>
                <a:ea typeface="Noto Sans" panose="020B0502040504020204" pitchFamily="34" charset="0"/>
                <a:cs typeface="Noto Sans" panose="020B0502040504020204" pitchFamily="34" charset="0"/>
              </a:rPr>
              <a:t>SPIRITUAL RENEWAL</a:t>
            </a:r>
            <a:endParaRPr lang="en-US" sz="1400" kern="100" spc="300" dirty="0">
              <a:solidFill>
                <a:schemeClr val="bg1"/>
              </a:solidFill>
              <a:latin typeface="Oswald" pitchFamily="2" charset="77"/>
              <a:ea typeface="Noto Sans" panose="020B0502040504020204" pitchFamily="34" charset="0"/>
              <a:cs typeface="Noto Sans" panose="020B0502040504020204" pitchFamily="34" charset="0"/>
            </a:endParaRPr>
          </a:p>
        </p:txBody>
      </p:sp>
      <p:pic>
        <p:nvPicPr>
          <p:cNvPr id="16" name="Picture 15">
            <a:extLst>
              <a:ext uri="{FF2B5EF4-FFF2-40B4-BE49-F238E27FC236}">
                <a16:creationId xmlns:a16="http://schemas.microsoft.com/office/drawing/2014/main" id="{8A3F7563-30DF-B39C-31D6-5F148D8F1297}"/>
              </a:ext>
            </a:extLst>
          </p:cNvPr>
          <p:cNvPicPr>
            <a:picLocks noChangeAspect="1"/>
          </p:cNvPicPr>
          <p:nvPr/>
        </p:nvPicPr>
        <p:blipFill>
          <a:blip r:embed="rId4"/>
          <a:stretch>
            <a:fillRect/>
          </a:stretch>
        </p:blipFill>
        <p:spPr>
          <a:xfrm>
            <a:off x="6739697" y="1775358"/>
            <a:ext cx="1002680" cy="1002680"/>
          </a:xfrm>
          <a:prstGeom prst="rect">
            <a:avLst/>
          </a:prstGeom>
        </p:spPr>
      </p:pic>
      <p:sp>
        <p:nvSpPr>
          <p:cNvPr id="4" name="TextBox 3">
            <a:extLst>
              <a:ext uri="{FF2B5EF4-FFF2-40B4-BE49-F238E27FC236}">
                <a16:creationId xmlns:a16="http://schemas.microsoft.com/office/drawing/2014/main" id="{58016250-318A-657C-472F-B1DC764F1A40}"/>
              </a:ext>
            </a:extLst>
          </p:cNvPr>
          <p:cNvSpPr txBox="1"/>
          <p:nvPr/>
        </p:nvSpPr>
        <p:spPr>
          <a:xfrm>
            <a:off x="1665359" y="3093140"/>
            <a:ext cx="8227921" cy="2135393"/>
          </a:xfrm>
          <a:prstGeom prst="rect">
            <a:avLst/>
          </a:prstGeom>
          <a:noFill/>
        </p:spPr>
        <p:txBody>
          <a:bodyPr wrap="square">
            <a:spAutoFit/>
          </a:bodyPr>
          <a:lstStyle/>
          <a:p>
            <a:pPr>
              <a:lnSpc>
                <a:spcPct val="150000"/>
              </a:lnSpc>
            </a:pPr>
            <a:r>
              <a:rPr lang="en-US" sz="2000" b="1" spc="300" dirty="0">
                <a:solidFill>
                  <a:schemeClr val="bg1"/>
                </a:solidFill>
                <a:latin typeface="Oswald" pitchFamily="2" charset="77"/>
                <a:ea typeface="Noto Sans" panose="020B0502040504020204" pitchFamily="34" charset="0"/>
                <a:cs typeface="Noto Sans" panose="020B0502040504020204" pitchFamily="34" charset="0"/>
              </a:rPr>
              <a:t>FOR INDIVIDUALS</a:t>
            </a:r>
          </a:p>
          <a:p>
            <a:pPr marL="342900" indent="-342900">
              <a:lnSpc>
                <a:spcPct val="150000"/>
              </a:lnSpc>
              <a:buAutoNum type="arabicPeriod"/>
            </a:pPr>
            <a:r>
              <a:rPr lang="en-US" altLang="en-US" sz="1400" dirty="0">
                <a:solidFill>
                  <a:schemeClr val="bg1"/>
                </a:solidFill>
                <a:latin typeface="Noto Sans" panose="020B0502040504020204" pitchFamily="34" charset="0"/>
                <a:ea typeface="Noto Sans" panose="020B0502040504020204" pitchFamily="34" charset="0"/>
                <a:cs typeface="Noto Sans" panose="020B0502040504020204" pitchFamily="34" charset="0"/>
              </a:rPr>
              <a:t>Daily devotional time  – Scripture reading and intentional prayer.</a:t>
            </a:r>
          </a:p>
          <a:p>
            <a:pPr marL="342900" indent="-342900">
              <a:lnSpc>
                <a:spcPct val="150000"/>
              </a:lnSpc>
              <a:buAutoNum type="arabicPeriod"/>
            </a:pPr>
            <a:r>
              <a:rPr lang="en-US" altLang="en-US" sz="1400" dirty="0">
                <a:solidFill>
                  <a:schemeClr val="bg1"/>
                </a:solidFill>
                <a:latin typeface="Noto Sans" panose="020B0502040504020204" pitchFamily="34" charset="0"/>
                <a:ea typeface="Noto Sans" panose="020B0502040504020204" pitchFamily="34" charset="0"/>
                <a:cs typeface="Noto Sans" panose="020B0502040504020204" pitchFamily="34" charset="0"/>
              </a:rPr>
              <a:t>Read/listen - to the four gospels and the Desire of Ages.</a:t>
            </a:r>
          </a:p>
          <a:p>
            <a:pPr marL="342900" indent="-342900">
              <a:lnSpc>
                <a:spcPct val="150000"/>
              </a:lnSpc>
              <a:buAutoNum type="arabicPeriod"/>
            </a:pPr>
            <a:r>
              <a:rPr lang="en-US" altLang="en-US" sz="1400" dirty="0">
                <a:solidFill>
                  <a:schemeClr val="bg1"/>
                </a:solidFill>
                <a:latin typeface="Noto Sans" panose="020B0502040504020204" pitchFamily="34" charset="0"/>
                <a:ea typeface="Noto Sans" panose="020B0502040504020204" pitchFamily="34" charset="0"/>
                <a:cs typeface="Noto Sans" panose="020B0502040504020204" pitchFamily="34" charset="0"/>
              </a:rPr>
              <a:t>Prayer journaling  – writing prayers and tracking answers.</a:t>
            </a:r>
          </a:p>
          <a:p>
            <a:pPr marL="342900" indent="-342900">
              <a:lnSpc>
                <a:spcPct val="150000"/>
              </a:lnSpc>
              <a:buAutoNum type="arabicPeriod"/>
            </a:pPr>
            <a:r>
              <a:rPr lang="en-US" altLang="en-US" sz="1400" dirty="0">
                <a:solidFill>
                  <a:schemeClr val="bg1"/>
                </a:solidFill>
                <a:latin typeface="Noto Sans" panose="020B0502040504020204" pitchFamily="34" charset="0"/>
                <a:ea typeface="Noto Sans" panose="020B0502040504020204" pitchFamily="34" charset="0"/>
                <a:cs typeface="Noto Sans" panose="020B0502040504020204" pitchFamily="34" charset="0"/>
              </a:rPr>
              <a:t>Prayer walks  – praying through neighborhoods, workplaces, or schools.</a:t>
            </a:r>
          </a:p>
          <a:p>
            <a:pPr marL="342900" indent="-342900">
              <a:lnSpc>
                <a:spcPct val="150000"/>
              </a:lnSpc>
              <a:buAutoNum type="arabicPeriod"/>
            </a:pPr>
            <a:r>
              <a:rPr lang="en-US" altLang="en-US" sz="1400" dirty="0">
                <a:solidFill>
                  <a:schemeClr val="bg1"/>
                </a:solidFill>
                <a:latin typeface="Noto Sans" panose="020B0502040504020204" pitchFamily="34" charset="0"/>
                <a:ea typeface="Noto Sans" panose="020B0502040504020204" pitchFamily="34" charset="0"/>
                <a:cs typeface="Noto Sans" panose="020B0502040504020204" pitchFamily="34" charset="0"/>
              </a:rPr>
              <a:t>Praying Scripture  – turning passages (Psalms, Gospels) into personal prayers.</a:t>
            </a:r>
            <a:endParaRPr lang="en-US" sz="1400" kern="100" dirty="0">
              <a:solidFill>
                <a:schemeClr val="bg1"/>
              </a:solidFill>
              <a:effectLst/>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560472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05E7056-6AE6-E31F-E48C-6EA29E8C2B6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39B8F4A-140F-982F-B8DF-E80861F1B87F}"/>
              </a:ext>
            </a:extLst>
          </p:cNvPr>
          <p:cNvPicPr>
            <a:picLocks noChangeAspect="1"/>
          </p:cNvPicPr>
          <p:nvPr/>
        </p:nvPicPr>
        <p:blipFill>
          <a:blip r:embed="rId2"/>
          <a:stretch>
            <a:fillRect/>
          </a:stretch>
        </p:blipFill>
        <p:spPr>
          <a:xfrm>
            <a:off x="9897384" y="6096801"/>
            <a:ext cx="1969935" cy="380664"/>
          </a:xfrm>
          <a:prstGeom prst="rect">
            <a:avLst/>
          </a:prstGeom>
        </p:spPr>
      </p:pic>
      <p:pic>
        <p:nvPicPr>
          <p:cNvPr id="2" name="Picture 1">
            <a:extLst>
              <a:ext uri="{FF2B5EF4-FFF2-40B4-BE49-F238E27FC236}">
                <a16:creationId xmlns:a16="http://schemas.microsoft.com/office/drawing/2014/main" id="{95084460-B1DD-AA32-DEC6-329154098A4E}"/>
              </a:ext>
            </a:extLst>
          </p:cNvPr>
          <p:cNvPicPr>
            <a:picLocks noChangeAspect="1"/>
          </p:cNvPicPr>
          <p:nvPr/>
        </p:nvPicPr>
        <p:blipFill>
          <a:blip r:embed="rId3"/>
          <a:stretch>
            <a:fillRect/>
          </a:stretch>
        </p:blipFill>
        <p:spPr>
          <a:xfrm flipH="1">
            <a:off x="8919190" y="1775358"/>
            <a:ext cx="1002680" cy="1002680"/>
          </a:xfrm>
          <a:prstGeom prst="rect">
            <a:avLst/>
          </a:prstGeom>
        </p:spPr>
      </p:pic>
      <p:pic>
        <p:nvPicPr>
          <p:cNvPr id="3" name="Picture 2">
            <a:extLst>
              <a:ext uri="{FF2B5EF4-FFF2-40B4-BE49-F238E27FC236}">
                <a16:creationId xmlns:a16="http://schemas.microsoft.com/office/drawing/2014/main" id="{797BEA31-8322-2909-D695-9BD81CAF4774}"/>
              </a:ext>
            </a:extLst>
          </p:cNvPr>
          <p:cNvPicPr>
            <a:picLocks noChangeAspect="1"/>
          </p:cNvPicPr>
          <p:nvPr/>
        </p:nvPicPr>
        <p:blipFill>
          <a:blip r:embed="rId4"/>
          <a:stretch>
            <a:fillRect/>
          </a:stretch>
        </p:blipFill>
        <p:spPr>
          <a:xfrm>
            <a:off x="-1527" y="0"/>
            <a:ext cx="3048000" cy="6858000"/>
          </a:xfrm>
          <a:prstGeom prst="rect">
            <a:avLst/>
          </a:prstGeom>
        </p:spPr>
      </p:pic>
      <p:sp>
        <p:nvSpPr>
          <p:cNvPr id="13" name="Rectangle 12">
            <a:extLst>
              <a:ext uri="{FF2B5EF4-FFF2-40B4-BE49-F238E27FC236}">
                <a16:creationId xmlns:a16="http://schemas.microsoft.com/office/drawing/2014/main" id="{6809D85F-AFFC-C0E1-6B4E-8AD562A8F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46FA1F0C-B2AA-DD45-B697-77C9C9FD1480}"/>
              </a:ext>
            </a:extLst>
          </p:cNvPr>
          <p:cNvSpPr txBox="1"/>
          <p:nvPr/>
        </p:nvSpPr>
        <p:spPr>
          <a:xfrm>
            <a:off x="3840969" y="1839976"/>
            <a:ext cx="5078221" cy="873444"/>
          </a:xfrm>
          <a:prstGeom prst="rect">
            <a:avLst/>
          </a:prstGeom>
          <a:noFill/>
        </p:spPr>
        <p:txBody>
          <a:bodyPr wrap="square">
            <a:spAutoFit/>
          </a:bodyPr>
          <a:lstStyle/>
          <a:p>
            <a:pPr>
              <a:lnSpc>
                <a:spcPct val="115000"/>
              </a:lnSpc>
              <a:spcAft>
                <a:spcPts val="800"/>
              </a:spcAft>
            </a:pPr>
            <a:r>
              <a:rPr lang="en-US" sz="4800" kern="1800" spc="300" dirty="0">
                <a:solidFill>
                  <a:srgbClr val="C49430"/>
                </a:solidFill>
                <a:latin typeface="Oswald" pitchFamily="2" charset="77"/>
                <a:ea typeface="Times New Roman" panose="02020603050405020304" pitchFamily="18" charset="0"/>
                <a:cs typeface="Times New Roman" panose="02020603050405020304" pitchFamily="18" charset="0"/>
              </a:rPr>
              <a:t>PRAY LIKE JESUS</a:t>
            </a:r>
          </a:p>
        </p:txBody>
      </p:sp>
      <p:sp>
        <p:nvSpPr>
          <p:cNvPr id="11" name="TextBox 10">
            <a:extLst>
              <a:ext uri="{FF2B5EF4-FFF2-40B4-BE49-F238E27FC236}">
                <a16:creationId xmlns:a16="http://schemas.microsoft.com/office/drawing/2014/main" id="{700F3943-61DA-2C21-AC36-FD94C97DF8EB}"/>
              </a:ext>
            </a:extLst>
          </p:cNvPr>
          <p:cNvSpPr txBox="1"/>
          <p:nvPr/>
        </p:nvSpPr>
        <p:spPr>
          <a:xfrm>
            <a:off x="3839445" y="2553344"/>
            <a:ext cx="4743450" cy="320152"/>
          </a:xfrm>
          <a:prstGeom prst="rect">
            <a:avLst/>
          </a:prstGeom>
          <a:noFill/>
        </p:spPr>
        <p:txBody>
          <a:bodyPr wrap="square">
            <a:spAutoFit/>
          </a:bodyPr>
          <a:lstStyle/>
          <a:p>
            <a:pPr>
              <a:lnSpc>
                <a:spcPct val="115000"/>
              </a:lnSpc>
              <a:spcAft>
                <a:spcPts val="800"/>
              </a:spcAft>
            </a:pPr>
            <a:r>
              <a:rPr lang="en-US" sz="1400" kern="1800" spc="300" dirty="0">
                <a:solidFill>
                  <a:srgbClr val="193960"/>
                </a:solidFill>
                <a:latin typeface="Oswald" pitchFamily="2" charset="77"/>
                <a:ea typeface="Noto Sans" panose="020B0502040504020204" pitchFamily="34" charset="0"/>
                <a:cs typeface="Noto Sans" panose="020B0502040504020204" pitchFamily="34" charset="0"/>
              </a:rPr>
              <a:t>SPIRITUAL RENEWAL</a:t>
            </a:r>
            <a:endParaRPr lang="en-US" sz="1400" kern="100" spc="300" dirty="0">
              <a:solidFill>
                <a:srgbClr val="193960"/>
              </a:solidFill>
              <a:latin typeface="Oswald" pitchFamily="2" charset="77"/>
              <a:ea typeface="Noto Sans" panose="020B0502040504020204" pitchFamily="34" charset="0"/>
              <a:cs typeface="Noto Sans" panose="020B0502040504020204" pitchFamily="34" charset="0"/>
            </a:endParaRPr>
          </a:p>
        </p:txBody>
      </p:sp>
      <p:sp>
        <p:nvSpPr>
          <p:cNvPr id="4" name="TextBox 3">
            <a:extLst>
              <a:ext uri="{FF2B5EF4-FFF2-40B4-BE49-F238E27FC236}">
                <a16:creationId xmlns:a16="http://schemas.microsoft.com/office/drawing/2014/main" id="{B136E139-3E8C-BE27-D83A-A69FD8DE3C5C}"/>
              </a:ext>
            </a:extLst>
          </p:cNvPr>
          <p:cNvSpPr txBox="1"/>
          <p:nvPr/>
        </p:nvSpPr>
        <p:spPr>
          <a:xfrm>
            <a:off x="3840969" y="3093140"/>
            <a:ext cx="8227921" cy="2135393"/>
          </a:xfrm>
          <a:prstGeom prst="rect">
            <a:avLst/>
          </a:prstGeom>
          <a:noFill/>
        </p:spPr>
        <p:txBody>
          <a:bodyPr wrap="square">
            <a:spAutoFit/>
          </a:bodyPr>
          <a:lstStyle/>
          <a:p>
            <a:pPr>
              <a:lnSpc>
                <a:spcPct val="150000"/>
              </a:lnSpc>
            </a:pPr>
            <a:r>
              <a:rPr lang="en-US" sz="2000" b="1" spc="300" dirty="0">
                <a:latin typeface="Oswald" pitchFamily="2" charset="77"/>
                <a:ea typeface="Noto Sans" panose="020B0502040504020204" pitchFamily="34" charset="0"/>
                <a:cs typeface="Noto Sans" panose="020B0502040504020204" pitchFamily="34" charset="0"/>
              </a:rPr>
              <a:t>FOR CONGREGATIONS</a:t>
            </a:r>
          </a:p>
          <a:p>
            <a:pPr marL="342900" indent="-342900">
              <a:lnSpc>
                <a:spcPct val="150000"/>
              </a:lnSpc>
              <a:buFont typeface="+mj-lt"/>
              <a:buAutoNum type="arabicPeriod"/>
            </a:pPr>
            <a:r>
              <a:rPr lang="en-US" altLang="en-US" sz="1400" dirty="0">
                <a:solidFill>
                  <a:srgbClr val="000000"/>
                </a:solidFill>
                <a:latin typeface="Noto Sans" panose="020B0502040504020204" pitchFamily="34" charset="0"/>
                <a:ea typeface="Noto Sans" panose="020B0502040504020204" pitchFamily="34" charset="0"/>
                <a:cs typeface="Noto Sans" panose="020B0502040504020204" pitchFamily="34" charset="0"/>
              </a:rPr>
              <a:t>Weekly prayer gatherings  – to study the gospels and the Desire of Ages.</a:t>
            </a:r>
            <a:endParaRPr lang="en-US" altLang="en-US" sz="1400" dirty="0">
              <a:latin typeface="Noto Sans" panose="020B0502040504020204" pitchFamily="34" charset="0"/>
              <a:ea typeface="Noto Sans" panose="020B0502040504020204" pitchFamily="34" charset="0"/>
              <a:cs typeface="Noto Sans" panose="020B0502040504020204" pitchFamily="34" charset="0"/>
            </a:endParaRPr>
          </a:p>
          <a:p>
            <a:pPr marL="342900" indent="-342900">
              <a:lnSpc>
                <a:spcPct val="150000"/>
              </a:lnSpc>
              <a:buFont typeface="+mj-lt"/>
              <a:buAutoNum type="arabicPeriod"/>
            </a:pPr>
            <a:r>
              <a:rPr lang="en-US" altLang="en-US" sz="1400" dirty="0">
                <a:solidFill>
                  <a:srgbClr val="000000"/>
                </a:solidFill>
                <a:latin typeface="Noto Sans" panose="020B0502040504020204" pitchFamily="34" charset="0"/>
                <a:ea typeface="Noto Sans" panose="020B0502040504020204" pitchFamily="34" charset="0"/>
                <a:cs typeface="Noto Sans" panose="020B0502040504020204" pitchFamily="34" charset="0"/>
              </a:rPr>
              <a:t>Seasonal prayer emphases  – 10 or 40 days of prayer , revival weeks, etc.</a:t>
            </a:r>
            <a:endParaRPr lang="en-US" altLang="en-US" sz="1400" dirty="0">
              <a:latin typeface="Noto Sans" panose="020B0502040504020204" pitchFamily="34" charset="0"/>
              <a:ea typeface="Noto Sans" panose="020B0502040504020204" pitchFamily="34" charset="0"/>
              <a:cs typeface="Noto Sans" panose="020B0502040504020204" pitchFamily="34" charset="0"/>
            </a:endParaRPr>
          </a:p>
          <a:p>
            <a:pPr marL="342900" indent="-342900">
              <a:lnSpc>
                <a:spcPct val="150000"/>
              </a:lnSpc>
              <a:buFont typeface="+mj-lt"/>
              <a:buAutoNum type="arabicPeriod"/>
            </a:pPr>
            <a:r>
              <a:rPr lang="en-US" altLang="en-US" sz="1400" dirty="0">
                <a:solidFill>
                  <a:srgbClr val="000000"/>
                </a:solidFill>
                <a:latin typeface="Noto Sans" panose="020B0502040504020204" pitchFamily="34" charset="0"/>
                <a:ea typeface="Noto Sans" panose="020B0502040504020204" pitchFamily="34" charset="0"/>
                <a:cs typeface="Noto Sans" panose="020B0502040504020204" pitchFamily="34" charset="0"/>
              </a:rPr>
              <a:t>Prayer partners / triads  – small groups focused specifically on prayer .</a:t>
            </a:r>
            <a:endParaRPr lang="en-US" altLang="en-US" sz="1400" dirty="0">
              <a:latin typeface="Noto Sans" panose="020B0502040504020204" pitchFamily="34" charset="0"/>
              <a:ea typeface="Noto Sans" panose="020B0502040504020204" pitchFamily="34" charset="0"/>
              <a:cs typeface="Noto Sans" panose="020B0502040504020204" pitchFamily="34" charset="0"/>
            </a:endParaRPr>
          </a:p>
          <a:p>
            <a:pPr marL="342900" indent="-342900">
              <a:lnSpc>
                <a:spcPct val="150000"/>
              </a:lnSpc>
              <a:buFont typeface="+mj-lt"/>
              <a:buAutoNum type="arabicPeriod"/>
            </a:pPr>
            <a:r>
              <a:rPr lang="en-US" altLang="en-US" sz="1400" dirty="0">
                <a:solidFill>
                  <a:srgbClr val="000000"/>
                </a:solidFill>
                <a:latin typeface="Noto Sans" panose="020B0502040504020204" pitchFamily="34" charset="0"/>
                <a:ea typeface="Noto Sans" panose="020B0502040504020204" pitchFamily="34" charset="0"/>
                <a:cs typeface="Noto Sans" panose="020B0502040504020204" pitchFamily="34" charset="0"/>
              </a:rPr>
              <a:t>Day or night of prayer  – an extended period of time for prayer .</a:t>
            </a:r>
            <a:endParaRPr lang="en-US" altLang="en-US" sz="1400" dirty="0">
              <a:latin typeface="Noto Sans" panose="020B0502040504020204" pitchFamily="34" charset="0"/>
              <a:ea typeface="Noto Sans" panose="020B0502040504020204" pitchFamily="34" charset="0"/>
              <a:cs typeface="Noto Sans" panose="020B0502040504020204" pitchFamily="34" charset="0"/>
            </a:endParaRPr>
          </a:p>
          <a:p>
            <a:pPr marL="342900" indent="-342900">
              <a:lnSpc>
                <a:spcPct val="150000"/>
              </a:lnSpc>
              <a:buFont typeface="+mj-lt"/>
              <a:buAutoNum type="arabicPeriod"/>
            </a:pPr>
            <a:r>
              <a:rPr lang="en-US" altLang="en-US" sz="1400" dirty="0">
                <a:solidFill>
                  <a:srgbClr val="000000"/>
                </a:solidFill>
                <a:latin typeface="Noto Sans" panose="020B0502040504020204" pitchFamily="34" charset="0"/>
                <a:ea typeface="Noto Sans" panose="020B0502040504020204" pitchFamily="34" charset="0"/>
                <a:cs typeface="Noto Sans" panose="020B0502040504020204" pitchFamily="34" charset="0"/>
              </a:rPr>
              <a:t>Church-wide prayer lists  – organized, updated needs shared regularly .</a:t>
            </a:r>
            <a:endParaRPr lang="en-US" altLang="en-US" sz="14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469684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5ABADAC-CC47-2BD8-9A9E-A20E9DBF7578}"/>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88866E2A-DAC3-87DE-828E-8EE4880BD2D8}"/>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36929E79-5BE8-A529-0566-8AA9AE56D153}"/>
              </a:ext>
            </a:extLst>
          </p:cNvPr>
          <p:cNvPicPr>
            <a:picLocks noChangeAspect="1"/>
          </p:cNvPicPr>
          <p:nvPr/>
        </p:nvPicPr>
        <p:blipFill>
          <a:blip r:embed="rId3"/>
          <a:stretch>
            <a:fillRect/>
          </a:stretch>
        </p:blipFill>
        <p:spPr>
          <a:xfrm>
            <a:off x="6994673" y="1775358"/>
            <a:ext cx="1002680" cy="1002680"/>
          </a:xfrm>
          <a:prstGeom prst="rect">
            <a:avLst/>
          </a:prstGeom>
        </p:spPr>
      </p:pic>
      <p:sp>
        <p:nvSpPr>
          <p:cNvPr id="13" name="Rectangle 12">
            <a:extLst>
              <a:ext uri="{FF2B5EF4-FFF2-40B4-BE49-F238E27FC236}">
                <a16:creationId xmlns:a16="http://schemas.microsoft.com/office/drawing/2014/main" id="{22843E86-B204-1BEA-93FA-AD10FE8FB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5E11E251-51D5-87CD-64E7-31CBE7CFFA09}"/>
              </a:ext>
            </a:extLst>
          </p:cNvPr>
          <p:cNvPicPr>
            <a:picLocks noChangeAspect="1"/>
          </p:cNvPicPr>
          <p:nvPr/>
        </p:nvPicPr>
        <p:blipFill>
          <a:blip r:embed="rId4"/>
          <a:stretch>
            <a:fillRect/>
          </a:stretch>
        </p:blipFill>
        <p:spPr>
          <a:xfrm>
            <a:off x="9893280" y="6086414"/>
            <a:ext cx="1969939" cy="381818"/>
          </a:xfrm>
          <a:prstGeom prst="rect">
            <a:avLst/>
          </a:prstGeom>
        </p:spPr>
      </p:pic>
      <p:sp>
        <p:nvSpPr>
          <p:cNvPr id="9" name="TextBox 8">
            <a:extLst>
              <a:ext uri="{FF2B5EF4-FFF2-40B4-BE49-F238E27FC236}">
                <a16:creationId xmlns:a16="http://schemas.microsoft.com/office/drawing/2014/main" id="{A6DB373C-D3CE-96FD-F845-C61ADE6B84DF}"/>
              </a:ext>
            </a:extLst>
          </p:cNvPr>
          <p:cNvSpPr txBox="1"/>
          <p:nvPr/>
        </p:nvSpPr>
        <p:spPr>
          <a:xfrm>
            <a:off x="1665359" y="1839976"/>
            <a:ext cx="5455431" cy="873444"/>
          </a:xfrm>
          <a:prstGeom prst="rect">
            <a:avLst/>
          </a:prstGeom>
          <a:noFill/>
        </p:spPr>
        <p:txBody>
          <a:bodyPr wrap="square">
            <a:spAutoFit/>
          </a:bodyPr>
          <a:lstStyle/>
          <a:p>
            <a:pPr>
              <a:lnSpc>
                <a:spcPct val="115000"/>
              </a:lnSpc>
              <a:spcAft>
                <a:spcPts val="800"/>
              </a:spcAft>
            </a:pPr>
            <a:r>
              <a:rPr lang="en-US" sz="4800" kern="1800" spc="300" dirty="0">
                <a:solidFill>
                  <a:schemeClr val="bg1"/>
                </a:solidFill>
                <a:latin typeface="Oswald" pitchFamily="2" charset="77"/>
                <a:ea typeface="Times New Roman" panose="02020603050405020304" pitchFamily="18" charset="0"/>
                <a:cs typeface="Times New Roman" panose="02020603050405020304" pitchFamily="18" charset="0"/>
              </a:rPr>
              <a:t>SERVE LIKE JESUS</a:t>
            </a:r>
          </a:p>
        </p:txBody>
      </p:sp>
      <p:sp>
        <p:nvSpPr>
          <p:cNvPr id="11" name="TextBox 10">
            <a:extLst>
              <a:ext uri="{FF2B5EF4-FFF2-40B4-BE49-F238E27FC236}">
                <a16:creationId xmlns:a16="http://schemas.microsoft.com/office/drawing/2014/main" id="{8BF46C04-9C47-1332-7F23-C6A0681C6AB8}"/>
              </a:ext>
            </a:extLst>
          </p:cNvPr>
          <p:cNvSpPr txBox="1"/>
          <p:nvPr/>
        </p:nvSpPr>
        <p:spPr>
          <a:xfrm>
            <a:off x="1663835" y="2553344"/>
            <a:ext cx="4743450" cy="320152"/>
          </a:xfrm>
          <a:prstGeom prst="rect">
            <a:avLst/>
          </a:prstGeom>
          <a:noFill/>
        </p:spPr>
        <p:txBody>
          <a:bodyPr wrap="square">
            <a:spAutoFit/>
          </a:bodyPr>
          <a:lstStyle/>
          <a:p>
            <a:pPr>
              <a:lnSpc>
                <a:spcPct val="115000"/>
              </a:lnSpc>
              <a:spcAft>
                <a:spcPts val="800"/>
              </a:spcAft>
            </a:pPr>
            <a:r>
              <a:rPr lang="en-US" sz="1400" kern="1800" spc="300" dirty="0">
                <a:solidFill>
                  <a:schemeClr val="bg1"/>
                </a:solidFill>
                <a:latin typeface="Oswald" pitchFamily="2" charset="77"/>
                <a:ea typeface="Noto Sans" panose="020B0502040504020204" pitchFamily="34" charset="0"/>
                <a:cs typeface="Noto Sans" panose="020B0502040504020204" pitchFamily="34" charset="0"/>
              </a:rPr>
              <a:t>COMPASSION &amp; HEALING</a:t>
            </a:r>
            <a:endParaRPr lang="en-US" sz="1400" kern="100" spc="300" dirty="0">
              <a:solidFill>
                <a:schemeClr val="bg1"/>
              </a:solidFill>
              <a:latin typeface="Oswald" pitchFamily="2" charset="77"/>
              <a:ea typeface="Noto Sans" panose="020B0502040504020204" pitchFamily="34" charset="0"/>
              <a:cs typeface="Noto Sans" panose="020B0502040504020204" pitchFamily="34" charset="0"/>
            </a:endParaRPr>
          </a:p>
        </p:txBody>
      </p:sp>
      <p:sp>
        <p:nvSpPr>
          <p:cNvPr id="4" name="TextBox 3">
            <a:extLst>
              <a:ext uri="{FF2B5EF4-FFF2-40B4-BE49-F238E27FC236}">
                <a16:creationId xmlns:a16="http://schemas.microsoft.com/office/drawing/2014/main" id="{12853AC7-F665-913B-D944-D945CA781E6C}"/>
              </a:ext>
            </a:extLst>
          </p:cNvPr>
          <p:cNvSpPr txBox="1"/>
          <p:nvPr/>
        </p:nvSpPr>
        <p:spPr>
          <a:xfrm>
            <a:off x="1665359" y="3093140"/>
            <a:ext cx="8227921" cy="2135393"/>
          </a:xfrm>
          <a:prstGeom prst="rect">
            <a:avLst/>
          </a:prstGeom>
          <a:noFill/>
        </p:spPr>
        <p:txBody>
          <a:bodyPr wrap="square">
            <a:spAutoFit/>
          </a:bodyPr>
          <a:lstStyle/>
          <a:p>
            <a:pPr>
              <a:lnSpc>
                <a:spcPct val="150000"/>
              </a:lnSpc>
            </a:pPr>
            <a:r>
              <a:rPr lang="en-US" sz="2000" b="1" spc="300" dirty="0">
                <a:solidFill>
                  <a:schemeClr val="bg1"/>
                </a:solidFill>
                <a:latin typeface="Oswald" pitchFamily="2" charset="77"/>
                <a:ea typeface="Noto Sans" panose="020B0502040504020204" pitchFamily="34" charset="0"/>
                <a:cs typeface="Noto Sans" panose="020B0502040504020204" pitchFamily="34" charset="0"/>
              </a:rPr>
              <a:t>FOR INDIVIDUALS</a:t>
            </a:r>
          </a:p>
          <a:p>
            <a:pPr>
              <a:lnSpc>
                <a:spcPct val="150000"/>
              </a:lnSpc>
            </a:pPr>
            <a:r>
              <a:rPr lang="en-US" sz="1400" dirty="0">
                <a:solidFill>
                  <a:schemeClr val="bg1"/>
                </a:solidFill>
                <a:latin typeface="Noto Sans" panose="020B0502040504020204" pitchFamily="34" charset="0"/>
                <a:ea typeface="Noto Sans" panose="020B0502040504020204" pitchFamily="34" charset="0"/>
                <a:cs typeface="Noto Sans" panose="020B0502040504020204" pitchFamily="34" charset="0"/>
              </a:rPr>
              <a:t>1. Intentional acts of kindness  – helping neighbors, coworkers, strangers.</a:t>
            </a:r>
          </a:p>
          <a:p>
            <a:pPr>
              <a:lnSpc>
                <a:spcPct val="150000"/>
              </a:lnSpc>
            </a:pPr>
            <a:r>
              <a:rPr lang="en-US" sz="1400" dirty="0">
                <a:solidFill>
                  <a:schemeClr val="bg1"/>
                </a:solidFill>
                <a:latin typeface="Noto Sans" panose="020B0502040504020204" pitchFamily="34" charset="0"/>
                <a:ea typeface="Noto Sans" panose="020B0502040504020204" pitchFamily="34" charset="0"/>
                <a:cs typeface="Noto Sans" panose="020B0502040504020204" pitchFamily="34" charset="0"/>
              </a:rPr>
              <a:t>2. Volunteering locally  – shelters, food banks, crisis centers.</a:t>
            </a:r>
          </a:p>
          <a:p>
            <a:pPr>
              <a:lnSpc>
                <a:spcPct val="150000"/>
              </a:lnSpc>
            </a:pPr>
            <a:r>
              <a:rPr lang="en-US" sz="1400" dirty="0">
                <a:solidFill>
                  <a:schemeClr val="bg1"/>
                </a:solidFill>
                <a:latin typeface="Noto Sans" panose="020B0502040504020204" pitchFamily="34" charset="0"/>
                <a:ea typeface="Noto Sans" panose="020B0502040504020204" pitchFamily="34" charset="0"/>
                <a:cs typeface="Noto Sans" panose="020B0502040504020204" pitchFamily="34" charset="0"/>
              </a:rPr>
              <a:t>3. Hospital/elder visits  – offering presence and encouragement.</a:t>
            </a:r>
          </a:p>
          <a:p>
            <a:pPr>
              <a:lnSpc>
                <a:spcPct val="150000"/>
              </a:lnSpc>
            </a:pPr>
            <a:r>
              <a:rPr lang="en-US" sz="1400" dirty="0">
                <a:solidFill>
                  <a:schemeClr val="bg1"/>
                </a:solidFill>
                <a:latin typeface="Noto Sans" panose="020B0502040504020204" pitchFamily="34" charset="0"/>
                <a:ea typeface="Noto Sans" panose="020B0502040504020204" pitchFamily="34" charset="0"/>
                <a:cs typeface="Noto Sans" panose="020B0502040504020204" pitchFamily="34" charset="0"/>
              </a:rPr>
              <a:t>4. Using personal skills  – tutoring, fixing things, mentoring.</a:t>
            </a:r>
          </a:p>
          <a:p>
            <a:pPr>
              <a:lnSpc>
                <a:spcPct val="150000"/>
              </a:lnSpc>
            </a:pPr>
            <a:r>
              <a:rPr lang="en-US" sz="1400" dirty="0">
                <a:solidFill>
                  <a:schemeClr val="bg1"/>
                </a:solidFill>
                <a:latin typeface="Noto Sans" panose="020B0502040504020204" pitchFamily="34" charset="0"/>
                <a:ea typeface="Noto Sans" panose="020B0502040504020204" pitchFamily="34" charset="0"/>
                <a:cs typeface="Noto Sans" panose="020B0502040504020204" pitchFamily="34" charset="0"/>
              </a:rPr>
              <a:t>5. Practicing “</a:t>
            </a:r>
            <a:r>
              <a:rPr lang="en-US" sz="1400" dirty="0" err="1">
                <a:solidFill>
                  <a:schemeClr val="bg1"/>
                </a:solidFill>
                <a:latin typeface="Noto Sans" panose="020B0502040504020204" pitchFamily="34" charset="0"/>
                <a:ea typeface="Noto Sans" panose="020B0502040504020204" pitchFamily="34" charset="0"/>
                <a:cs typeface="Noto Sans" panose="020B0502040504020204" pitchFamily="34" charset="0"/>
              </a:rPr>
              <a:t>interruptibility</a:t>
            </a:r>
            <a:r>
              <a:rPr lang="en-US" sz="1400" dirty="0">
                <a:solidFill>
                  <a:schemeClr val="bg1"/>
                </a:solidFill>
                <a:latin typeface="Noto Sans" panose="020B0502040504020204" pitchFamily="34" charset="0"/>
                <a:ea typeface="Noto Sans" panose="020B0502040504020204" pitchFamily="34" charset="0"/>
                <a:cs typeface="Noto Sans" panose="020B0502040504020204" pitchFamily="34" charset="0"/>
              </a:rPr>
              <a:t>”  – being open to divine appointments.</a:t>
            </a:r>
          </a:p>
        </p:txBody>
      </p:sp>
    </p:spTree>
    <p:extLst>
      <p:ext uri="{BB962C8B-B14F-4D97-AF65-F5344CB8AC3E}">
        <p14:creationId xmlns:p14="http://schemas.microsoft.com/office/powerpoint/2010/main" val="3045160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7BB908-0BC5-9E01-6536-5B376E804BE8}"/>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415A5D9-A22C-98B1-D49F-78DCAE27D7BF}"/>
              </a:ext>
            </a:extLst>
          </p:cNvPr>
          <p:cNvPicPr>
            <a:picLocks noChangeAspect="1"/>
          </p:cNvPicPr>
          <p:nvPr/>
        </p:nvPicPr>
        <p:blipFill>
          <a:blip r:embed="rId2"/>
          <a:stretch>
            <a:fillRect/>
          </a:stretch>
        </p:blipFill>
        <p:spPr>
          <a:xfrm flipH="1">
            <a:off x="9172513" y="1775358"/>
            <a:ext cx="1002680" cy="1002680"/>
          </a:xfrm>
          <a:prstGeom prst="rect">
            <a:avLst/>
          </a:prstGeom>
        </p:spPr>
      </p:pic>
      <p:pic>
        <p:nvPicPr>
          <p:cNvPr id="7" name="Picture 6">
            <a:extLst>
              <a:ext uri="{FF2B5EF4-FFF2-40B4-BE49-F238E27FC236}">
                <a16:creationId xmlns:a16="http://schemas.microsoft.com/office/drawing/2014/main" id="{CBEA0302-6325-DFC1-7EC5-368480FA9177}"/>
              </a:ext>
            </a:extLst>
          </p:cNvPr>
          <p:cNvPicPr>
            <a:picLocks noChangeAspect="1"/>
          </p:cNvPicPr>
          <p:nvPr/>
        </p:nvPicPr>
        <p:blipFill>
          <a:blip r:embed="rId3"/>
          <a:stretch>
            <a:fillRect/>
          </a:stretch>
        </p:blipFill>
        <p:spPr>
          <a:xfrm>
            <a:off x="9897384" y="6096801"/>
            <a:ext cx="1969935" cy="380664"/>
          </a:xfrm>
          <a:prstGeom prst="rect">
            <a:avLst/>
          </a:prstGeom>
        </p:spPr>
      </p:pic>
      <p:sp>
        <p:nvSpPr>
          <p:cNvPr id="13" name="Rectangle 12">
            <a:extLst>
              <a:ext uri="{FF2B5EF4-FFF2-40B4-BE49-F238E27FC236}">
                <a16:creationId xmlns:a16="http://schemas.microsoft.com/office/drawing/2014/main" id="{22B38EE7-420D-B933-320E-AB5AE8D644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272A22A1-A82F-A5CB-9FA4-1FD2A66E894D}"/>
              </a:ext>
            </a:extLst>
          </p:cNvPr>
          <p:cNvSpPr txBox="1"/>
          <p:nvPr/>
        </p:nvSpPr>
        <p:spPr>
          <a:xfrm>
            <a:off x="3840969" y="1839976"/>
            <a:ext cx="5260828" cy="873444"/>
          </a:xfrm>
          <a:prstGeom prst="rect">
            <a:avLst/>
          </a:prstGeom>
          <a:noFill/>
        </p:spPr>
        <p:txBody>
          <a:bodyPr wrap="square">
            <a:spAutoFit/>
          </a:bodyPr>
          <a:lstStyle/>
          <a:p>
            <a:pPr>
              <a:lnSpc>
                <a:spcPct val="115000"/>
              </a:lnSpc>
              <a:spcAft>
                <a:spcPts val="800"/>
              </a:spcAft>
            </a:pPr>
            <a:r>
              <a:rPr lang="en-US" sz="4800" kern="1800" spc="300" dirty="0">
                <a:solidFill>
                  <a:srgbClr val="C49430"/>
                </a:solidFill>
                <a:latin typeface="Oswald" pitchFamily="2" charset="77"/>
                <a:ea typeface="Times New Roman" panose="02020603050405020304" pitchFamily="18" charset="0"/>
                <a:cs typeface="Times New Roman" panose="02020603050405020304" pitchFamily="18" charset="0"/>
              </a:rPr>
              <a:t>SERVE LIKE JESUS</a:t>
            </a:r>
          </a:p>
        </p:txBody>
      </p:sp>
      <p:sp>
        <p:nvSpPr>
          <p:cNvPr id="11" name="TextBox 10">
            <a:extLst>
              <a:ext uri="{FF2B5EF4-FFF2-40B4-BE49-F238E27FC236}">
                <a16:creationId xmlns:a16="http://schemas.microsoft.com/office/drawing/2014/main" id="{F197396F-06D1-60A6-9C38-66F87E17C4CB}"/>
              </a:ext>
            </a:extLst>
          </p:cNvPr>
          <p:cNvSpPr txBox="1"/>
          <p:nvPr/>
        </p:nvSpPr>
        <p:spPr>
          <a:xfrm>
            <a:off x="3839445" y="2553344"/>
            <a:ext cx="4743450" cy="320152"/>
          </a:xfrm>
          <a:prstGeom prst="rect">
            <a:avLst/>
          </a:prstGeom>
          <a:noFill/>
        </p:spPr>
        <p:txBody>
          <a:bodyPr wrap="square">
            <a:spAutoFit/>
          </a:bodyPr>
          <a:lstStyle/>
          <a:p>
            <a:pPr>
              <a:lnSpc>
                <a:spcPct val="115000"/>
              </a:lnSpc>
              <a:spcAft>
                <a:spcPts val="800"/>
              </a:spcAft>
            </a:pPr>
            <a:r>
              <a:rPr lang="en-US" sz="1400" kern="1800" spc="300" dirty="0">
                <a:solidFill>
                  <a:srgbClr val="193960"/>
                </a:solidFill>
                <a:latin typeface="Oswald" pitchFamily="2" charset="77"/>
                <a:ea typeface="Noto Sans" panose="020B0502040504020204" pitchFamily="34" charset="0"/>
                <a:cs typeface="Noto Sans" panose="020B0502040504020204" pitchFamily="34" charset="0"/>
              </a:rPr>
              <a:t>COMPASSION &amp; HEALING</a:t>
            </a:r>
            <a:endParaRPr lang="en-US" sz="1400" kern="100" spc="300" dirty="0">
              <a:solidFill>
                <a:srgbClr val="193960"/>
              </a:solidFill>
              <a:latin typeface="Oswald" pitchFamily="2" charset="77"/>
              <a:ea typeface="Noto Sans" panose="020B0502040504020204" pitchFamily="34" charset="0"/>
              <a:cs typeface="Noto Sans" panose="020B0502040504020204" pitchFamily="34" charset="0"/>
            </a:endParaRPr>
          </a:p>
        </p:txBody>
      </p:sp>
      <p:sp>
        <p:nvSpPr>
          <p:cNvPr id="4" name="TextBox 3">
            <a:extLst>
              <a:ext uri="{FF2B5EF4-FFF2-40B4-BE49-F238E27FC236}">
                <a16:creationId xmlns:a16="http://schemas.microsoft.com/office/drawing/2014/main" id="{599898ED-69E3-8D07-23DB-067027D07A16}"/>
              </a:ext>
            </a:extLst>
          </p:cNvPr>
          <p:cNvSpPr txBox="1"/>
          <p:nvPr/>
        </p:nvSpPr>
        <p:spPr>
          <a:xfrm>
            <a:off x="3840969" y="3093140"/>
            <a:ext cx="8227921" cy="2135393"/>
          </a:xfrm>
          <a:prstGeom prst="rect">
            <a:avLst/>
          </a:prstGeom>
          <a:noFill/>
        </p:spPr>
        <p:txBody>
          <a:bodyPr wrap="square">
            <a:spAutoFit/>
          </a:bodyPr>
          <a:lstStyle/>
          <a:p>
            <a:pPr>
              <a:lnSpc>
                <a:spcPct val="150000"/>
              </a:lnSpc>
            </a:pPr>
            <a:r>
              <a:rPr lang="en-US" sz="2000" b="1" spc="300" dirty="0">
                <a:latin typeface="Oswald" pitchFamily="2" charset="77"/>
                <a:ea typeface="Noto Sans" panose="020B0502040504020204" pitchFamily="34" charset="0"/>
                <a:cs typeface="Noto Sans" panose="020B0502040504020204" pitchFamily="34" charset="0"/>
              </a:rPr>
              <a:t>FOR CONGREGATIONS</a:t>
            </a:r>
          </a:p>
          <a:p>
            <a:pPr>
              <a:lnSpc>
                <a:spcPct val="150000"/>
              </a:lnSpc>
            </a:pPr>
            <a:r>
              <a:rPr lang="en-US" sz="1400" dirty="0">
                <a:latin typeface="Noto Sans" panose="020B0502040504020204" pitchFamily="34" charset="0"/>
                <a:ea typeface="Noto Sans" panose="020B0502040504020204" pitchFamily="34" charset="0"/>
                <a:cs typeface="Noto Sans" panose="020B0502040504020204" pitchFamily="34" charset="0"/>
              </a:rPr>
              <a:t>1. Community service days  – visible, hands-on outreach events.</a:t>
            </a:r>
          </a:p>
          <a:p>
            <a:pPr>
              <a:lnSpc>
                <a:spcPct val="150000"/>
              </a:lnSpc>
            </a:pPr>
            <a:r>
              <a:rPr lang="en-US" sz="1400" dirty="0">
                <a:latin typeface="Noto Sans" panose="020B0502040504020204" pitchFamily="34" charset="0"/>
                <a:ea typeface="Noto Sans" panose="020B0502040504020204" pitchFamily="34" charset="0"/>
                <a:cs typeface="Noto Sans" panose="020B0502040504020204" pitchFamily="34" charset="0"/>
              </a:rPr>
              <a:t>2. Ongoing partnerships  – with schools, nonprofits, social services.</a:t>
            </a:r>
          </a:p>
          <a:p>
            <a:pPr>
              <a:lnSpc>
                <a:spcPct val="150000"/>
              </a:lnSpc>
            </a:pPr>
            <a:r>
              <a:rPr lang="en-US" sz="1400" dirty="0">
                <a:latin typeface="Noto Sans" panose="020B0502040504020204" pitchFamily="34" charset="0"/>
                <a:ea typeface="Noto Sans" panose="020B0502040504020204" pitchFamily="34" charset="0"/>
                <a:cs typeface="Noto Sans" panose="020B0502040504020204" pitchFamily="34" charset="0"/>
              </a:rPr>
              <a:t>3. Health ministries  – health fairs, cooking classes, and healthy lifestyle education.</a:t>
            </a:r>
          </a:p>
          <a:p>
            <a:pPr>
              <a:lnSpc>
                <a:spcPct val="150000"/>
              </a:lnSpc>
            </a:pPr>
            <a:r>
              <a:rPr lang="en-US" sz="1400" dirty="0">
                <a:latin typeface="Noto Sans" panose="020B0502040504020204" pitchFamily="34" charset="0"/>
                <a:ea typeface="Noto Sans" panose="020B0502040504020204" pitchFamily="34" charset="0"/>
                <a:cs typeface="Noto Sans" panose="020B0502040504020204" pitchFamily="34" charset="0"/>
              </a:rPr>
              <a:t>4. Family ministries  – marriage enrichment and parenting information.</a:t>
            </a:r>
          </a:p>
          <a:p>
            <a:pPr>
              <a:lnSpc>
                <a:spcPct val="150000"/>
              </a:lnSpc>
            </a:pPr>
            <a:r>
              <a:rPr lang="en-US" sz="1400" dirty="0">
                <a:latin typeface="Noto Sans" panose="020B0502040504020204" pitchFamily="34" charset="0"/>
                <a:ea typeface="Noto Sans" panose="020B0502040504020204" pitchFamily="34" charset="0"/>
                <a:cs typeface="Noto Sans" panose="020B0502040504020204" pitchFamily="34" charset="0"/>
              </a:rPr>
              <a:t>5. Social events  – church block socials, seasonal events, and concerts.</a:t>
            </a:r>
          </a:p>
        </p:txBody>
      </p:sp>
      <p:pic>
        <p:nvPicPr>
          <p:cNvPr id="5" name="Picture 4">
            <a:extLst>
              <a:ext uri="{FF2B5EF4-FFF2-40B4-BE49-F238E27FC236}">
                <a16:creationId xmlns:a16="http://schemas.microsoft.com/office/drawing/2014/main" id="{E0A57DCF-490A-7682-E845-6E1FDA0AFB51}"/>
              </a:ext>
            </a:extLst>
          </p:cNvPr>
          <p:cNvPicPr>
            <a:picLocks noChangeAspect="1"/>
          </p:cNvPicPr>
          <p:nvPr/>
        </p:nvPicPr>
        <p:blipFill>
          <a:blip r:embed="rId4"/>
          <a:stretch>
            <a:fillRect/>
          </a:stretch>
        </p:blipFill>
        <p:spPr>
          <a:xfrm>
            <a:off x="0" y="0"/>
            <a:ext cx="3048000" cy="6858000"/>
          </a:xfrm>
          <a:prstGeom prst="rect">
            <a:avLst/>
          </a:prstGeom>
        </p:spPr>
      </p:pic>
    </p:spTree>
    <p:extLst>
      <p:ext uri="{BB962C8B-B14F-4D97-AF65-F5344CB8AC3E}">
        <p14:creationId xmlns:p14="http://schemas.microsoft.com/office/powerpoint/2010/main" val="2038898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5AD2CC-D5E6-AAF9-A297-6F5D34D6AC47}"/>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C11D6536-809B-E485-EA95-BE95AC95D7E0}"/>
              </a:ext>
            </a:extLst>
          </p:cNvPr>
          <p:cNvPicPr>
            <a:picLocks noChangeAspect="1"/>
          </p:cNvPicPr>
          <p:nvPr/>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35276FDC-7A5C-6BA9-A595-F46439E9EF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D34293B2-7CF6-6F7E-9DF3-8CEB283F2B2B}"/>
              </a:ext>
            </a:extLst>
          </p:cNvPr>
          <p:cNvPicPr>
            <a:picLocks noChangeAspect="1"/>
          </p:cNvPicPr>
          <p:nvPr/>
        </p:nvPicPr>
        <p:blipFill>
          <a:blip r:embed="rId3"/>
          <a:stretch>
            <a:fillRect/>
          </a:stretch>
        </p:blipFill>
        <p:spPr>
          <a:xfrm>
            <a:off x="9893280" y="6086414"/>
            <a:ext cx="1969939" cy="381818"/>
          </a:xfrm>
          <a:prstGeom prst="rect">
            <a:avLst/>
          </a:prstGeom>
        </p:spPr>
      </p:pic>
      <p:sp>
        <p:nvSpPr>
          <p:cNvPr id="9" name="TextBox 8">
            <a:extLst>
              <a:ext uri="{FF2B5EF4-FFF2-40B4-BE49-F238E27FC236}">
                <a16:creationId xmlns:a16="http://schemas.microsoft.com/office/drawing/2014/main" id="{1B947BF1-CE79-51D6-0757-184AB615769A}"/>
              </a:ext>
            </a:extLst>
          </p:cNvPr>
          <p:cNvSpPr txBox="1"/>
          <p:nvPr/>
        </p:nvSpPr>
        <p:spPr>
          <a:xfrm>
            <a:off x="1665359" y="1839976"/>
            <a:ext cx="3904537" cy="873444"/>
          </a:xfrm>
          <a:prstGeom prst="rect">
            <a:avLst/>
          </a:prstGeom>
          <a:noFill/>
        </p:spPr>
        <p:txBody>
          <a:bodyPr wrap="square">
            <a:spAutoFit/>
          </a:bodyPr>
          <a:lstStyle/>
          <a:p>
            <a:pPr>
              <a:lnSpc>
                <a:spcPct val="115000"/>
              </a:lnSpc>
              <a:spcAft>
                <a:spcPts val="800"/>
              </a:spcAft>
            </a:pPr>
            <a:r>
              <a:rPr lang="en-US" sz="4800" kern="1800" spc="300" dirty="0">
                <a:solidFill>
                  <a:schemeClr val="bg1"/>
                </a:solidFill>
                <a:latin typeface="Oswald" pitchFamily="2" charset="77"/>
                <a:ea typeface="Times New Roman" panose="02020603050405020304" pitchFamily="18" charset="0"/>
                <a:cs typeface="Times New Roman" panose="02020603050405020304" pitchFamily="18" charset="0"/>
              </a:rPr>
              <a:t>SHARE JESUS</a:t>
            </a:r>
          </a:p>
        </p:txBody>
      </p:sp>
      <p:sp>
        <p:nvSpPr>
          <p:cNvPr id="11" name="TextBox 10">
            <a:extLst>
              <a:ext uri="{FF2B5EF4-FFF2-40B4-BE49-F238E27FC236}">
                <a16:creationId xmlns:a16="http://schemas.microsoft.com/office/drawing/2014/main" id="{CA8CBA25-33DE-60EF-DF80-FDDA4506ECDE}"/>
              </a:ext>
            </a:extLst>
          </p:cNvPr>
          <p:cNvSpPr txBox="1"/>
          <p:nvPr/>
        </p:nvSpPr>
        <p:spPr>
          <a:xfrm>
            <a:off x="1663835" y="2553344"/>
            <a:ext cx="4743450" cy="320152"/>
          </a:xfrm>
          <a:prstGeom prst="rect">
            <a:avLst/>
          </a:prstGeom>
          <a:noFill/>
        </p:spPr>
        <p:txBody>
          <a:bodyPr wrap="square">
            <a:spAutoFit/>
          </a:bodyPr>
          <a:lstStyle/>
          <a:p>
            <a:pPr>
              <a:lnSpc>
                <a:spcPct val="115000"/>
              </a:lnSpc>
              <a:spcAft>
                <a:spcPts val="800"/>
              </a:spcAft>
            </a:pPr>
            <a:r>
              <a:rPr lang="en-US" sz="1400" kern="1800" spc="300" dirty="0">
                <a:solidFill>
                  <a:schemeClr val="bg1"/>
                </a:solidFill>
                <a:latin typeface="Oswald" pitchFamily="2" charset="77"/>
                <a:ea typeface="Noto Sans" panose="020B0502040504020204" pitchFamily="34" charset="0"/>
                <a:cs typeface="Noto Sans" panose="020B0502040504020204" pitchFamily="34" charset="0"/>
              </a:rPr>
              <a:t>PROCLAMATION &amp; RECLAMATION</a:t>
            </a:r>
            <a:endParaRPr lang="en-US" sz="1400" kern="100" spc="300" dirty="0">
              <a:solidFill>
                <a:schemeClr val="bg1"/>
              </a:solidFill>
              <a:latin typeface="Oswald" pitchFamily="2" charset="77"/>
              <a:ea typeface="Noto Sans" panose="020B0502040504020204" pitchFamily="34" charset="0"/>
              <a:cs typeface="Noto Sans" panose="020B0502040504020204" pitchFamily="34" charset="0"/>
            </a:endParaRPr>
          </a:p>
        </p:txBody>
      </p:sp>
      <p:sp>
        <p:nvSpPr>
          <p:cNvPr id="4" name="TextBox 3">
            <a:extLst>
              <a:ext uri="{FF2B5EF4-FFF2-40B4-BE49-F238E27FC236}">
                <a16:creationId xmlns:a16="http://schemas.microsoft.com/office/drawing/2014/main" id="{C4696D76-AAD1-0C7B-59B8-8CAC5DBBFE04}"/>
              </a:ext>
            </a:extLst>
          </p:cNvPr>
          <p:cNvSpPr txBox="1"/>
          <p:nvPr/>
        </p:nvSpPr>
        <p:spPr>
          <a:xfrm>
            <a:off x="1665359" y="3093140"/>
            <a:ext cx="8227921" cy="2135393"/>
          </a:xfrm>
          <a:prstGeom prst="rect">
            <a:avLst/>
          </a:prstGeom>
          <a:noFill/>
        </p:spPr>
        <p:txBody>
          <a:bodyPr wrap="square">
            <a:spAutoFit/>
          </a:bodyPr>
          <a:lstStyle/>
          <a:p>
            <a:pPr>
              <a:lnSpc>
                <a:spcPct val="150000"/>
              </a:lnSpc>
            </a:pPr>
            <a:r>
              <a:rPr lang="en-US" sz="2000" b="1" spc="300" dirty="0">
                <a:solidFill>
                  <a:schemeClr val="bg1"/>
                </a:solidFill>
                <a:latin typeface="Oswald" pitchFamily="2" charset="77"/>
                <a:ea typeface="Noto Sans" panose="020B0502040504020204" pitchFamily="34" charset="0"/>
                <a:cs typeface="Noto Sans" panose="020B0502040504020204" pitchFamily="34" charset="0"/>
              </a:rPr>
              <a:t>FOR INDIVIDUALS</a:t>
            </a:r>
          </a:p>
          <a:p>
            <a:pPr>
              <a:lnSpc>
                <a:spcPct val="150000"/>
              </a:lnSpc>
            </a:pPr>
            <a:r>
              <a:rPr lang="en-US" sz="1400" dirty="0">
                <a:solidFill>
                  <a:schemeClr val="bg1"/>
                </a:solidFill>
                <a:latin typeface="Noto Sans" panose="020B0502040504020204" pitchFamily="34" charset="0"/>
                <a:ea typeface="Noto Sans" panose="020B0502040504020204" pitchFamily="34" charset="0"/>
                <a:cs typeface="Noto Sans" panose="020B0502040504020204" pitchFamily="34" charset="0"/>
              </a:rPr>
              <a:t>1. Personally connect – reach out to a church member who hasn’t attended recently.</a:t>
            </a:r>
          </a:p>
          <a:p>
            <a:pPr>
              <a:lnSpc>
                <a:spcPct val="150000"/>
              </a:lnSpc>
            </a:pPr>
            <a:r>
              <a:rPr lang="en-US" sz="1400" dirty="0">
                <a:solidFill>
                  <a:schemeClr val="bg1"/>
                </a:solidFill>
                <a:latin typeface="Noto Sans" panose="020B0502040504020204" pitchFamily="34" charset="0"/>
                <a:ea typeface="Noto Sans" panose="020B0502040504020204" pitchFamily="34" charset="0"/>
                <a:cs typeface="Noto Sans" panose="020B0502040504020204" pitchFamily="34" charset="0"/>
              </a:rPr>
              <a:t>2. Spiritual conversations – share your story and ask good questions about faith.</a:t>
            </a:r>
          </a:p>
          <a:p>
            <a:pPr>
              <a:lnSpc>
                <a:spcPct val="150000"/>
              </a:lnSpc>
            </a:pPr>
            <a:r>
              <a:rPr lang="en-US" sz="1400" dirty="0">
                <a:solidFill>
                  <a:schemeClr val="bg1"/>
                </a:solidFill>
                <a:latin typeface="Noto Sans" panose="020B0502040504020204" pitchFamily="34" charset="0"/>
                <a:ea typeface="Noto Sans" panose="020B0502040504020204" pitchFamily="34" charset="0"/>
                <a:cs typeface="Noto Sans" panose="020B0502040504020204" pitchFamily="34" charset="0"/>
              </a:rPr>
              <a:t>3. Inviting others  – to church, small group, or events.</a:t>
            </a:r>
          </a:p>
          <a:p>
            <a:pPr>
              <a:lnSpc>
                <a:spcPct val="150000"/>
              </a:lnSpc>
            </a:pPr>
            <a:r>
              <a:rPr lang="en-US" sz="1400" dirty="0">
                <a:solidFill>
                  <a:schemeClr val="bg1"/>
                </a:solidFill>
                <a:latin typeface="Noto Sans" panose="020B0502040504020204" pitchFamily="34" charset="0"/>
                <a:ea typeface="Noto Sans" panose="020B0502040504020204" pitchFamily="34" charset="0"/>
                <a:cs typeface="Noto Sans" panose="020B0502040504020204" pitchFamily="34" charset="0"/>
              </a:rPr>
              <a:t>4. Digital witness  – thoughtful, authentic faith presence on social media.</a:t>
            </a:r>
          </a:p>
          <a:p>
            <a:pPr>
              <a:lnSpc>
                <a:spcPct val="150000"/>
              </a:lnSpc>
            </a:pPr>
            <a:r>
              <a:rPr lang="en-US" sz="1400" dirty="0">
                <a:solidFill>
                  <a:schemeClr val="bg1"/>
                </a:solidFill>
                <a:latin typeface="Noto Sans" panose="020B0502040504020204" pitchFamily="34" charset="0"/>
                <a:ea typeface="Noto Sans" panose="020B0502040504020204" pitchFamily="34" charset="0"/>
                <a:cs typeface="Noto Sans" panose="020B0502040504020204" pitchFamily="34" charset="0"/>
              </a:rPr>
              <a:t>5. Giving away literature  – share a book about Jesus with someone.</a:t>
            </a:r>
          </a:p>
        </p:txBody>
      </p:sp>
      <p:pic>
        <p:nvPicPr>
          <p:cNvPr id="10" name="Picture 9">
            <a:extLst>
              <a:ext uri="{FF2B5EF4-FFF2-40B4-BE49-F238E27FC236}">
                <a16:creationId xmlns:a16="http://schemas.microsoft.com/office/drawing/2014/main" id="{12443AB4-7E9A-E79D-A2A7-A3BCF70FAAC1}"/>
              </a:ext>
            </a:extLst>
          </p:cNvPr>
          <p:cNvPicPr>
            <a:picLocks noChangeAspect="1"/>
          </p:cNvPicPr>
          <p:nvPr/>
        </p:nvPicPr>
        <p:blipFill>
          <a:blip r:embed="rId4"/>
          <a:stretch>
            <a:fillRect/>
          </a:stretch>
        </p:blipFill>
        <p:spPr>
          <a:xfrm>
            <a:off x="5708165" y="1775358"/>
            <a:ext cx="1002680" cy="1002680"/>
          </a:xfrm>
          <a:prstGeom prst="rect">
            <a:avLst/>
          </a:prstGeom>
        </p:spPr>
      </p:pic>
    </p:spTree>
    <p:extLst>
      <p:ext uri="{BB962C8B-B14F-4D97-AF65-F5344CB8AC3E}">
        <p14:creationId xmlns:p14="http://schemas.microsoft.com/office/powerpoint/2010/main" val="20411563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716</TotalTime>
  <Words>927</Words>
  <Application>Microsoft Macintosh PowerPoint</Application>
  <PresentationFormat>Widescreen</PresentationFormat>
  <Paragraphs>90</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Noto Sans</vt:lpstr>
      <vt:lpstr>Noto Sans SemBd</vt:lpstr>
      <vt:lpstr>Arial</vt:lpstr>
      <vt:lpstr>Aptos Display</vt:lpstr>
      <vt:lpstr>Oswald</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Luis Sanchez</dc:creator>
  <cp:lastModifiedBy>Rohann Wellington</cp:lastModifiedBy>
  <cp:revision>18</cp:revision>
  <dcterms:created xsi:type="dcterms:W3CDTF">2026-05-07T18:35:09Z</dcterms:created>
  <dcterms:modified xsi:type="dcterms:W3CDTF">2026-06-05T00:24:59Z</dcterms:modified>
</cp:coreProperties>
</file>