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704" r:id="rId4"/>
  </p:sldMasterIdLst>
  <p:sldIdLst>
    <p:sldId id="1374" r:id="rId5"/>
    <p:sldId id="256" r:id="rId6"/>
    <p:sldId id="258" r:id="rId7"/>
    <p:sldId id="1687" r:id="rId8"/>
    <p:sldId id="1688" r:id="rId9"/>
    <p:sldId id="1302" r:id="rId10"/>
    <p:sldId id="716" r:id="rId11"/>
    <p:sldId id="1266" r:id="rId12"/>
    <p:sldId id="269" r:id="rId13"/>
    <p:sldId id="259" r:id="rId14"/>
    <p:sldId id="263" r:id="rId15"/>
    <p:sldId id="1703" r:id="rId16"/>
    <p:sldId id="723" r:id="rId17"/>
    <p:sldId id="1108" r:id="rId18"/>
    <p:sldId id="1680" r:id="rId19"/>
    <p:sldId id="1689" r:id="rId20"/>
    <p:sldId id="1690" r:id="rId21"/>
    <p:sldId id="1691" r:id="rId22"/>
    <p:sldId id="1692" r:id="rId23"/>
    <p:sldId id="1693" r:id="rId24"/>
    <p:sldId id="1694" r:id="rId25"/>
    <p:sldId id="1695" r:id="rId26"/>
    <p:sldId id="1696" r:id="rId27"/>
    <p:sldId id="1700" r:id="rId28"/>
    <p:sldId id="1701" r:id="rId29"/>
    <p:sldId id="1702" r:id="rId30"/>
    <p:sldId id="277" r:id="rId31"/>
    <p:sldId id="1686" r:id="rId32"/>
    <p:sldId id="1418" r:id="rId33"/>
    <p:sldId id="1337" r:id="rId34"/>
    <p:sldId id="1704" r:id="rId35"/>
    <p:sldId id="267" r:id="rId36"/>
    <p:sldId id="1611" r:id="rId37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2858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 Robinson" userId="ab3716fc2597cfce" providerId="LiveId" clId="{E7EFCCB2-2C4B-44F4-BFB2-36B8EFE7890A}"/>
    <pc:docChg chg="undo custSel addSld delSld modSld sldOrd">
      <pc:chgData name="Roy Robinson" userId="ab3716fc2597cfce" providerId="LiveId" clId="{E7EFCCB2-2C4B-44F4-BFB2-36B8EFE7890A}" dt="2026-04-04T11:58:47.385" v="451" actId="20577"/>
      <pc:docMkLst>
        <pc:docMk/>
      </pc:docMkLst>
      <pc:sldChg chg="add del">
        <pc:chgData name="Roy Robinson" userId="ab3716fc2597cfce" providerId="LiveId" clId="{E7EFCCB2-2C4B-44F4-BFB2-36B8EFE7890A}" dt="2026-04-04T01:27:51.027" v="100"/>
        <pc:sldMkLst>
          <pc:docMk/>
          <pc:sldMk cId="3888316681" sldId="256"/>
        </pc:sldMkLst>
      </pc:sldChg>
      <pc:sldChg chg="add del">
        <pc:chgData name="Roy Robinson" userId="ab3716fc2597cfce" providerId="LiveId" clId="{E7EFCCB2-2C4B-44F4-BFB2-36B8EFE7890A}" dt="2026-04-04T02:22:53.735" v="185" actId="47"/>
        <pc:sldMkLst>
          <pc:docMk/>
          <pc:sldMk cId="1714456068" sldId="257"/>
        </pc:sldMkLst>
      </pc:sldChg>
      <pc:sldChg chg="add del">
        <pc:chgData name="Roy Robinson" userId="ab3716fc2597cfce" providerId="LiveId" clId="{E7EFCCB2-2C4B-44F4-BFB2-36B8EFE7890A}" dt="2026-04-04T02:22:06.297" v="183"/>
        <pc:sldMkLst>
          <pc:docMk/>
          <pc:sldMk cId="3719710767" sldId="258"/>
        </pc:sldMkLst>
      </pc:sldChg>
      <pc:sldChg chg="add">
        <pc:chgData name="Roy Robinson" userId="ab3716fc2597cfce" providerId="LiveId" clId="{E7EFCCB2-2C4B-44F4-BFB2-36B8EFE7890A}" dt="2026-04-04T01:29:00.827" v="102"/>
        <pc:sldMkLst>
          <pc:docMk/>
          <pc:sldMk cId="3064578930" sldId="259"/>
        </pc:sldMkLst>
      </pc:sldChg>
      <pc:sldChg chg="add">
        <pc:chgData name="Roy Robinson" userId="ab3716fc2597cfce" providerId="LiveId" clId="{E7EFCCB2-2C4B-44F4-BFB2-36B8EFE7890A}" dt="2026-04-04T01:33:20.631" v="139"/>
        <pc:sldMkLst>
          <pc:docMk/>
          <pc:sldMk cId="2448141179" sldId="263"/>
        </pc:sldMkLst>
      </pc:sldChg>
      <pc:sldChg chg="add">
        <pc:chgData name="Roy Robinson" userId="ab3716fc2597cfce" providerId="LiveId" clId="{E7EFCCB2-2C4B-44F4-BFB2-36B8EFE7890A}" dt="2026-04-04T01:30:25.548" v="108"/>
        <pc:sldMkLst>
          <pc:docMk/>
          <pc:sldMk cId="1205903046" sldId="267"/>
        </pc:sldMkLst>
      </pc:sldChg>
      <pc:sldChg chg="add">
        <pc:chgData name="Roy Robinson" userId="ab3716fc2597cfce" providerId="LiveId" clId="{E7EFCCB2-2C4B-44F4-BFB2-36B8EFE7890A}" dt="2026-04-04T02:22:50.947" v="184"/>
        <pc:sldMkLst>
          <pc:docMk/>
          <pc:sldMk cId="2009642326" sldId="269"/>
        </pc:sldMkLst>
      </pc:sldChg>
      <pc:sldChg chg="addSp delSp modSp add mod ord">
        <pc:chgData name="Roy Robinson" userId="ab3716fc2597cfce" providerId="LiveId" clId="{E7EFCCB2-2C4B-44F4-BFB2-36B8EFE7890A}" dt="2026-04-04T11:36:49.682" v="386" actId="1076"/>
        <pc:sldMkLst>
          <pc:docMk/>
          <pc:sldMk cId="2457690467" sldId="277"/>
        </pc:sldMkLst>
        <pc:spChg chg="add del">
          <ac:chgData name="Roy Robinson" userId="ab3716fc2597cfce" providerId="LiveId" clId="{E7EFCCB2-2C4B-44F4-BFB2-36B8EFE7890A}" dt="2026-04-04T11:36:23.326" v="368" actId="22"/>
          <ac:spMkLst>
            <pc:docMk/>
            <pc:sldMk cId="2457690467" sldId="277"/>
            <ac:spMk id="3" creationId="{FE2C598B-75F6-C390-AC5E-933BFCE221C3}"/>
          </ac:spMkLst>
        </pc:spChg>
        <pc:spChg chg="add mod">
          <ac:chgData name="Roy Robinson" userId="ab3716fc2597cfce" providerId="LiveId" clId="{E7EFCCB2-2C4B-44F4-BFB2-36B8EFE7890A}" dt="2026-04-04T11:36:49.682" v="386" actId="1076"/>
          <ac:spMkLst>
            <pc:docMk/>
            <pc:sldMk cId="2457690467" sldId="277"/>
            <ac:spMk id="5" creationId="{28C6F816-4D19-195D-8C2B-9F65B66E4EA7}"/>
          </ac:spMkLst>
        </pc:sp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829721443" sldId="367"/>
        </pc:sldMkLst>
      </pc:sldChg>
      <pc:sldChg chg="addSp delSp modSp add del mod">
        <pc:chgData name="Roy Robinson" userId="ab3716fc2597cfce" providerId="LiveId" clId="{E7EFCCB2-2C4B-44F4-BFB2-36B8EFE7890A}" dt="2026-04-04T01:22:44.709" v="65" actId="22"/>
        <pc:sldMkLst>
          <pc:docMk/>
          <pc:sldMk cId="1491863253" sldId="716"/>
        </pc:sldMkLst>
        <pc:spChg chg="add del mod">
          <ac:chgData name="Roy Robinson" userId="ab3716fc2597cfce" providerId="LiveId" clId="{E7EFCCB2-2C4B-44F4-BFB2-36B8EFE7890A}" dt="2026-04-04T01:22:40.315" v="64" actId="22"/>
          <ac:spMkLst>
            <pc:docMk/>
            <pc:sldMk cId="1491863253" sldId="716"/>
            <ac:spMk id="4" creationId="{A171B7B9-92D8-9D79-CB73-0DD99963125C}"/>
          </ac:spMkLst>
        </pc:spChg>
        <pc:picChg chg="add del mod ord">
          <ac:chgData name="Roy Robinson" userId="ab3716fc2597cfce" providerId="LiveId" clId="{E7EFCCB2-2C4B-44F4-BFB2-36B8EFE7890A}" dt="2026-04-04T01:22:40.315" v="64" actId="22"/>
          <ac:picMkLst>
            <pc:docMk/>
            <pc:sldMk cId="1491863253" sldId="716"/>
            <ac:picMk id="6" creationId="{B6CA03AD-ECB9-F243-9EE8-6FE60625196A}"/>
          </ac:picMkLst>
        </pc:picChg>
        <pc:picChg chg="del">
          <ac:chgData name="Roy Robinson" userId="ab3716fc2597cfce" providerId="LiveId" clId="{E7EFCCB2-2C4B-44F4-BFB2-36B8EFE7890A}" dt="2026-04-04T01:19:36.707" v="62" actId="478"/>
          <ac:picMkLst>
            <pc:docMk/>
            <pc:sldMk cId="1491863253" sldId="716"/>
            <ac:picMk id="7" creationId="{175BAD17-90BC-4FF5-5447-81649275CD40}"/>
          </ac:picMkLst>
        </pc:picChg>
        <pc:picChg chg="add">
          <ac:chgData name="Roy Robinson" userId="ab3716fc2597cfce" providerId="LiveId" clId="{E7EFCCB2-2C4B-44F4-BFB2-36B8EFE7890A}" dt="2026-04-04T01:22:44.709" v="65" actId="22"/>
          <ac:picMkLst>
            <pc:docMk/>
            <pc:sldMk cId="1491863253" sldId="716"/>
            <ac:picMk id="9" creationId="{00DB9FDE-4E90-8403-3A14-2EFA05B91F5B}"/>
          </ac:picMkLst>
        </pc:picChg>
      </pc:sldChg>
      <pc:sldChg chg="addSp delSp modSp mod">
        <pc:chgData name="Roy Robinson" userId="ab3716fc2597cfce" providerId="LiveId" clId="{E7EFCCB2-2C4B-44F4-BFB2-36B8EFE7890A}" dt="2026-04-04T01:44:29.543" v="162" actId="1076"/>
        <pc:sldMkLst>
          <pc:docMk/>
          <pc:sldMk cId="947976682" sldId="723"/>
        </pc:sldMkLst>
        <pc:spChg chg="mod">
          <ac:chgData name="Roy Robinson" userId="ab3716fc2597cfce" providerId="LiveId" clId="{E7EFCCB2-2C4B-44F4-BFB2-36B8EFE7890A}" dt="2026-04-04T01:44:29.543" v="162" actId="1076"/>
          <ac:spMkLst>
            <pc:docMk/>
            <pc:sldMk cId="947976682" sldId="723"/>
            <ac:spMk id="3" creationId="{00000000-0000-0000-0000-000000000000}"/>
          </ac:spMkLst>
        </pc:spChg>
        <pc:picChg chg="add ord">
          <ac:chgData name="Roy Robinson" userId="ab3716fc2597cfce" providerId="LiveId" clId="{E7EFCCB2-2C4B-44F4-BFB2-36B8EFE7890A}" dt="2026-04-04T01:43:20.433" v="142" actId="167"/>
          <ac:picMkLst>
            <pc:docMk/>
            <pc:sldMk cId="947976682" sldId="723"/>
            <ac:picMk id="4" creationId="{569D11AB-51C2-9C83-7C13-EDDF1A5278B7}"/>
          </ac:picMkLst>
        </pc:picChg>
        <pc:picChg chg="del">
          <ac:chgData name="Roy Robinson" userId="ab3716fc2597cfce" providerId="LiveId" clId="{E7EFCCB2-2C4B-44F4-BFB2-36B8EFE7890A}" dt="2026-04-04T01:43:12.284" v="140" actId="478"/>
          <ac:picMkLst>
            <pc:docMk/>
            <pc:sldMk cId="947976682" sldId="723"/>
            <ac:picMk id="5" creationId="{DE90ED05-0852-D424-D83F-109D5B82C4E8}"/>
          </ac:picMkLst>
        </pc:pic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539449030" sldId="946"/>
        </pc:sldMkLst>
      </pc:sldChg>
      <pc:sldChg chg="addSp delSp modSp mod ord">
        <pc:chgData name="Roy Robinson" userId="ab3716fc2597cfce" providerId="LiveId" clId="{E7EFCCB2-2C4B-44F4-BFB2-36B8EFE7890A}" dt="2026-04-04T11:58:32.188" v="448" actId="20577"/>
        <pc:sldMkLst>
          <pc:docMk/>
          <pc:sldMk cId="2345126219" sldId="1108"/>
        </pc:sldMkLst>
        <pc:spChg chg="mod">
          <ac:chgData name="Roy Robinson" userId="ab3716fc2597cfce" providerId="LiveId" clId="{E7EFCCB2-2C4B-44F4-BFB2-36B8EFE7890A}" dt="2026-04-04T11:58:32.188" v="448" actId="20577"/>
          <ac:spMkLst>
            <pc:docMk/>
            <pc:sldMk cId="2345126219" sldId="1108"/>
            <ac:spMk id="4" creationId="{49BC2161-EDCF-F6B2-EF97-A1A8CCEA4BCC}"/>
          </ac:spMkLst>
        </pc:spChg>
        <pc:picChg chg="del">
          <ac:chgData name="Roy Robinson" userId="ab3716fc2597cfce" providerId="LiveId" clId="{E7EFCCB2-2C4B-44F4-BFB2-36B8EFE7890A}" dt="2026-04-04T01:10:15.691" v="1" actId="478"/>
          <ac:picMkLst>
            <pc:docMk/>
            <pc:sldMk cId="2345126219" sldId="1108"/>
            <ac:picMk id="2" creationId="{53B695CA-0618-4833-931E-3047D24B1930}"/>
          </ac:picMkLst>
        </pc:picChg>
        <pc:picChg chg="add ord">
          <ac:chgData name="Roy Robinson" userId="ab3716fc2597cfce" providerId="LiveId" clId="{E7EFCCB2-2C4B-44F4-BFB2-36B8EFE7890A}" dt="2026-04-04T01:12:47.563" v="3" actId="167"/>
          <ac:picMkLst>
            <pc:docMk/>
            <pc:sldMk cId="2345126219" sldId="1108"/>
            <ac:picMk id="5" creationId="{A2917266-1526-1E31-8C52-A50810E95504}"/>
          </ac:picMkLst>
        </pc:pic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974870297" sldId="1110"/>
        </pc:sldMkLst>
      </pc:sldChg>
      <pc:sldChg chg="modSp mod">
        <pc:chgData name="Roy Robinson" userId="ab3716fc2597cfce" providerId="LiveId" clId="{E7EFCCB2-2C4B-44F4-BFB2-36B8EFE7890A}" dt="2026-04-04T01:26:17.068" v="95" actId="20577"/>
        <pc:sldMkLst>
          <pc:docMk/>
          <pc:sldMk cId="992031113" sldId="1266"/>
        </pc:sldMkLst>
        <pc:spChg chg="mod">
          <ac:chgData name="Roy Robinson" userId="ab3716fc2597cfce" providerId="LiveId" clId="{E7EFCCB2-2C4B-44F4-BFB2-36B8EFE7890A}" dt="2026-04-04T01:26:17.068" v="95" actId="20577"/>
          <ac:spMkLst>
            <pc:docMk/>
            <pc:sldMk cId="992031113" sldId="1266"/>
            <ac:spMk id="7" creationId="{1C4A7EB9-DD66-8259-C962-AF1E25C3B9B7}"/>
          </ac:spMkLst>
        </pc:sp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436908692" sldId="1269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299420975" sldId="1297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172762769" sldId="1300"/>
        </pc:sldMkLst>
      </pc:sldChg>
      <pc:sldChg chg="addSp delSp mod">
        <pc:chgData name="Roy Robinson" userId="ab3716fc2597cfce" providerId="LiveId" clId="{E7EFCCB2-2C4B-44F4-BFB2-36B8EFE7890A}" dt="2026-04-04T01:25:22.371" v="67" actId="22"/>
        <pc:sldMkLst>
          <pc:docMk/>
          <pc:sldMk cId="1455769075" sldId="1302"/>
        </pc:sldMkLst>
        <pc:picChg chg="add del">
          <ac:chgData name="Roy Robinson" userId="ab3716fc2597cfce" providerId="LiveId" clId="{E7EFCCB2-2C4B-44F4-BFB2-36B8EFE7890A}" dt="2026-04-04T01:25:20.117" v="66" actId="478"/>
          <ac:picMkLst>
            <pc:docMk/>
            <pc:sldMk cId="1455769075" sldId="1302"/>
            <ac:picMk id="3" creationId="{E3C49F20-BEE4-94BF-C42C-585A6C0C933D}"/>
          </ac:picMkLst>
        </pc:picChg>
        <pc:picChg chg="del">
          <ac:chgData name="Roy Robinson" userId="ab3716fc2597cfce" providerId="LiveId" clId="{E7EFCCB2-2C4B-44F4-BFB2-36B8EFE7890A}" dt="2026-04-04T01:18:16.368" v="58" actId="478"/>
          <ac:picMkLst>
            <pc:docMk/>
            <pc:sldMk cId="1455769075" sldId="1302"/>
            <ac:picMk id="5" creationId="{51A4170E-2167-00F2-4162-9C3597DE118A}"/>
          </ac:picMkLst>
        </pc:picChg>
        <pc:picChg chg="add">
          <ac:chgData name="Roy Robinson" userId="ab3716fc2597cfce" providerId="LiveId" clId="{E7EFCCB2-2C4B-44F4-BFB2-36B8EFE7890A}" dt="2026-04-04T01:25:22.371" v="67" actId="22"/>
          <ac:picMkLst>
            <pc:docMk/>
            <pc:sldMk cId="1455769075" sldId="1302"/>
            <ac:picMk id="6" creationId="{775AAA9A-1E2C-5944-BCA4-2562B4AFE1BF}"/>
          </ac:picMkLst>
        </pc:pic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440101813" sldId="1303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224565909" sldId="1306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751401288" sldId="1307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970677430" sldId="1309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477309986" sldId="1319"/>
        </pc:sldMkLst>
      </pc:sldChg>
      <pc:sldChg chg="modSp mod">
        <pc:chgData name="Roy Robinson" userId="ab3716fc2597cfce" providerId="LiveId" clId="{E7EFCCB2-2C4B-44F4-BFB2-36B8EFE7890A}" dt="2026-04-04T01:31:09.323" v="136" actId="20577"/>
        <pc:sldMkLst>
          <pc:docMk/>
          <pc:sldMk cId="2893244208" sldId="1337"/>
        </pc:sldMkLst>
        <pc:spChg chg="mod">
          <ac:chgData name="Roy Robinson" userId="ab3716fc2597cfce" providerId="LiveId" clId="{E7EFCCB2-2C4B-44F4-BFB2-36B8EFE7890A}" dt="2026-04-04T01:31:09.323" v="136" actId="20577"/>
          <ac:spMkLst>
            <pc:docMk/>
            <pc:sldMk cId="2893244208" sldId="1337"/>
            <ac:spMk id="7" creationId="{4970525E-0F0E-010B-F099-6742152AA969}"/>
          </ac:spMkLst>
        </pc:sp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249574614" sldId="1342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4079689319" sldId="1343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350476191" sldId="1352"/>
        </pc:sldMkLst>
      </pc:sldChg>
      <pc:sldChg chg="addSp delSp mod">
        <pc:chgData name="Roy Robinson" userId="ab3716fc2597cfce" providerId="LiveId" clId="{E7EFCCB2-2C4B-44F4-BFB2-36B8EFE7890A}" dt="2026-04-04T01:27:32.383" v="97" actId="22"/>
        <pc:sldMkLst>
          <pc:docMk/>
          <pc:sldMk cId="1576438459" sldId="1374"/>
        </pc:sldMkLst>
        <pc:picChg chg="add del">
          <ac:chgData name="Roy Robinson" userId="ab3716fc2597cfce" providerId="LiveId" clId="{E7EFCCB2-2C4B-44F4-BFB2-36B8EFE7890A}" dt="2026-04-04T01:27:32.383" v="97" actId="22"/>
          <ac:picMkLst>
            <pc:docMk/>
            <pc:sldMk cId="1576438459" sldId="1374"/>
            <ac:picMk id="3" creationId="{102AD1F9-2174-298A-37EF-D1F19F45F236}"/>
          </ac:picMkLst>
        </pc:pic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923360584" sldId="1375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073716318" sldId="1401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505510961" sldId="1408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353773359" sldId="1411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698851164" sldId="1416"/>
        </pc:sldMkLst>
      </pc:sldChg>
      <pc:sldChg chg="addSp delSp mod ord">
        <pc:chgData name="Roy Robinson" userId="ab3716fc2597cfce" providerId="LiveId" clId="{E7EFCCB2-2C4B-44F4-BFB2-36B8EFE7890A}" dt="2026-04-04T01:47:37.576" v="164" actId="22"/>
        <pc:sldMkLst>
          <pc:docMk/>
          <pc:sldMk cId="2572997129" sldId="1418"/>
        </pc:sldMkLst>
        <pc:picChg chg="del">
          <ac:chgData name="Roy Robinson" userId="ab3716fc2597cfce" providerId="LiveId" clId="{E7EFCCB2-2C4B-44F4-BFB2-36B8EFE7890A}" dt="2026-04-04T01:47:35.502" v="163" actId="478"/>
          <ac:picMkLst>
            <pc:docMk/>
            <pc:sldMk cId="2572997129" sldId="1418"/>
            <ac:picMk id="2" creationId="{CAD7C402-307A-F67E-BFD3-54D8147A8B87}"/>
          </ac:picMkLst>
        </pc:picChg>
        <pc:picChg chg="add">
          <ac:chgData name="Roy Robinson" userId="ab3716fc2597cfce" providerId="LiveId" clId="{E7EFCCB2-2C4B-44F4-BFB2-36B8EFE7890A}" dt="2026-04-04T01:47:37.576" v="164" actId="22"/>
          <ac:picMkLst>
            <pc:docMk/>
            <pc:sldMk cId="2572997129" sldId="1418"/>
            <ac:picMk id="4" creationId="{C2226531-A657-AC5E-A0D5-6C21BF569113}"/>
          </ac:picMkLst>
        </pc:picChg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39731339" sldId="1422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620263026" sldId="1432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792441381" sldId="1434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2903610617" sldId="1441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634479521" sldId="1473"/>
        </pc:sldMkLst>
      </pc:sldChg>
      <pc:sldChg chg="del">
        <pc:chgData name="Roy Robinson" userId="ab3716fc2597cfce" providerId="LiveId" clId="{E7EFCCB2-2C4B-44F4-BFB2-36B8EFE7890A}" dt="2026-04-04T01:51:42.511" v="172" actId="47"/>
        <pc:sldMkLst>
          <pc:docMk/>
          <pc:sldMk cId="3108893397" sldId="1486"/>
        </pc:sldMkLst>
      </pc:sldChg>
      <pc:sldChg chg="del">
        <pc:chgData name="Roy Robinson" userId="ab3716fc2597cfce" providerId="LiveId" clId="{E7EFCCB2-2C4B-44F4-BFB2-36B8EFE7890A}" dt="2026-04-04T01:29:20.314" v="107" actId="47"/>
        <pc:sldMkLst>
          <pc:docMk/>
          <pc:sldMk cId="2464956054" sldId="1502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349005055" sldId="1534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466651126" sldId="1544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3758841808" sldId="1555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974356570" sldId="1566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709117823" sldId="1598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897451840" sldId="1610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789218877" sldId="1612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122634966" sldId="1613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652401911" sldId="1614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2724113937" sldId="1615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74308823" sldId="1616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1945974958" sldId="1617"/>
        </pc:sldMkLst>
      </pc:sldChg>
      <pc:sldChg chg="del">
        <pc:chgData name="Roy Robinson" userId="ab3716fc2597cfce" providerId="LiveId" clId="{E7EFCCB2-2C4B-44F4-BFB2-36B8EFE7890A}" dt="2026-04-04T01:09:49.684" v="0" actId="47"/>
        <pc:sldMkLst>
          <pc:docMk/>
          <pc:sldMk cId="3136230699" sldId="1618"/>
        </pc:sldMkLst>
      </pc:sldChg>
      <pc:sldChg chg="del">
        <pc:chgData name="Roy Robinson" userId="ab3716fc2597cfce" providerId="LiveId" clId="{E7EFCCB2-2C4B-44F4-BFB2-36B8EFE7890A}" dt="2026-04-04T01:29:20.314" v="107" actId="47"/>
        <pc:sldMkLst>
          <pc:docMk/>
          <pc:sldMk cId="2157338868" sldId="1668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1167082544" sldId="1669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3553465996" sldId="1670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1088114246" sldId="1671"/>
        </pc:sldMkLst>
      </pc:sldChg>
      <pc:sldChg chg="addSp delSp modSp mod ord">
        <pc:chgData name="Roy Robinson" userId="ab3716fc2597cfce" providerId="LiveId" clId="{E7EFCCB2-2C4B-44F4-BFB2-36B8EFE7890A}" dt="2026-04-04T10:39:21.262" v="203" actId="20577"/>
        <pc:sldMkLst>
          <pc:docMk/>
          <pc:sldMk cId="1785796568" sldId="1680"/>
        </pc:sldMkLst>
        <pc:spChg chg="mod">
          <ac:chgData name="Roy Robinson" userId="ab3716fc2597cfce" providerId="LiveId" clId="{E7EFCCB2-2C4B-44F4-BFB2-36B8EFE7890A}" dt="2026-04-04T10:39:21.262" v="203" actId="20577"/>
          <ac:spMkLst>
            <pc:docMk/>
            <pc:sldMk cId="1785796568" sldId="1680"/>
            <ac:spMk id="7" creationId="{2D4D087A-75D7-565C-5880-FF46820213AB}"/>
          </ac:spMkLst>
        </pc:spChg>
        <pc:picChg chg="del">
          <ac:chgData name="Roy Robinson" userId="ab3716fc2597cfce" providerId="LiveId" clId="{E7EFCCB2-2C4B-44F4-BFB2-36B8EFE7890A}" dt="2026-04-04T10:34:44.538" v="187" actId="478"/>
          <ac:picMkLst>
            <pc:docMk/>
            <pc:sldMk cId="1785796568" sldId="1680"/>
            <ac:picMk id="2" creationId="{EBDA5BDA-4644-4E2A-B8D8-BACB97E96593}"/>
          </ac:picMkLst>
        </pc:picChg>
        <pc:picChg chg="add mod ord">
          <ac:chgData name="Roy Robinson" userId="ab3716fc2597cfce" providerId="LiveId" clId="{E7EFCCB2-2C4B-44F4-BFB2-36B8EFE7890A}" dt="2026-04-04T10:36:31.808" v="191" actId="167"/>
          <ac:picMkLst>
            <pc:docMk/>
            <pc:sldMk cId="1785796568" sldId="1680"/>
            <ac:picMk id="4" creationId="{8EB2B7F7-4F1D-B9F0-37FF-3AA88D822854}"/>
          </ac:picMkLst>
        </pc:picChg>
      </pc:sldChg>
      <pc:sldChg chg="del">
        <pc:chgData name="Roy Robinson" userId="ab3716fc2597cfce" providerId="LiveId" clId="{E7EFCCB2-2C4B-44F4-BFB2-36B8EFE7890A}" dt="2026-04-04T01:29:20.314" v="107" actId="47"/>
        <pc:sldMkLst>
          <pc:docMk/>
          <pc:sldMk cId="3064725903" sldId="1681"/>
        </pc:sldMkLst>
      </pc:sldChg>
      <pc:sldChg chg="del ord">
        <pc:chgData name="Roy Robinson" userId="ab3716fc2597cfce" providerId="LiveId" clId="{E7EFCCB2-2C4B-44F4-BFB2-36B8EFE7890A}" dt="2026-04-04T11:35:10.469" v="361" actId="47"/>
        <pc:sldMkLst>
          <pc:docMk/>
          <pc:sldMk cId="2443315864" sldId="1682"/>
        </pc:sldMkLst>
      </pc:sldChg>
      <pc:sldChg chg="del">
        <pc:chgData name="Roy Robinson" userId="ab3716fc2597cfce" providerId="LiveId" clId="{E7EFCCB2-2C4B-44F4-BFB2-36B8EFE7890A}" dt="2026-04-04T01:52:00.656" v="175" actId="47"/>
        <pc:sldMkLst>
          <pc:docMk/>
          <pc:sldMk cId="3845468648" sldId="1683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3422784487" sldId="1684"/>
        </pc:sldMkLst>
      </pc:sldChg>
      <pc:sldChg chg="del">
        <pc:chgData name="Roy Robinson" userId="ab3716fc2597cfce" providerId="LiveId" clId="{E7EFCCB2-2C4B-44F4-BFB2-36B8EFE7890A}" dt="2026-04-04T01:52:09.847" v="176" actId="47"/>
        <pc:sldMkLst>
          <pc:docMk/>
          <pc:sldMk cId="209641603" sldId="1685"/>
        </pc:sldMkLst>
      </pc:sldChg>
      <pc:sldChg chg="del">
        <pc:chgData name="Roy Robinson" userId="ab3716fc2597cfce" providerId="LiveId" clId="{E7EFCCB2-2C4B-44F4-BFB2-36B8EFE7890A}" dt="2026-04-04T01:30:28.754" v="109" actId="47"/>
        <pc:sldMkLst>
          <pc:docMk/>
          <pc:sldMk cId="1720698289" sldId="1686"/>
        </pc:sldMkLst>
      </pc:sldChg>
      <pc:sldChg chg="addSp delSp add mod ord">
        <pc:chgData name="Roy Robinson" userId="ab3716fc2597cfce" providerId="LiveId" clId="{E7EFCCB2-2C4B-44F4-BFB2-36B8EFE7890A}" dt="2026-04-04T01:51:12.900" v="169"/>
        <pc:sldMkLst>
          <pc:docMk/>
          <pc:sldMk cId="3498229902" sldId="1686"/>
        </pc:sldMkLst>
        <pc:picChg chg="add">
          <ac:chgData name="Roy Robinson" userId="ab3716fc2597cfce" providerId="LiveId" clId="{E7EFCCB2-2C4B-44F4-BFB2-36B8EFE7890A}" dt="2026-04-04T01:50:49.122" v="167" actId="22"/>
          <ac:picMkLst>
            <pc:docMk/>
            <pc:sldMk cId="3498229902" sldId="1686"/>
            <ac:picMk id="3" creationId="{198530AF-E5E9-3B0B-9596-F52EF87CC0F8}"/>
          </ac:picMkLst>
        </pc:picChg>
        <pc:picChg chg="del">
          <ac:chgData name="Roy Robinson" userId="ab3716fc2597cfce" providerId="LiveId" clId="{E7EFCCB2-2C4B-44F4-BFB2-36B8EFE7890A}" dt="2026-04-04T01:50:46.614" v="166" actId="478"/>
          <ac:picMkLst>
            <pc:docMk/>
            <pc:sldMk cId="3498229902" sldId="1686"/>
            <ac:picMk id="4" creationId="{22090952-61C9-D255-EE0E-648EF8FBCFA7}"/>
          </ac:picMkLst>
        </pc:picChg>
      </pc:sldChg>
      <pc:sldChg chg="add del">
        <pc:chgData name="Roy Robinson" userId="ab3716fc2597cfce" providerId="LiveId" clId="{E7EFCCB2-2C4B-44F4-BFB2-36B8EFE7890A}" dt="2026-04-04T02:22:06.297" v="183"/>
        <pc:sldMkLst>
          <pc:docMk/>
          <pc:sldMk cId="1385054968" sldId="1687"/>
        </pc:sldMkLst>
      </pc:sldChg>
      <pc:sldChg chg="add del">
        <pc:chgData name="Roy Robinson" userId="ab3716fc2597cfce" providerId="LiveId" clId="{E7EFCCB2-2C4B-44F4-BFB2-36B8EFE7890A}" dt="2026-04-04T02:22:06.297" v="183"/>
        <pc:sldMkLst>
          <pc:docMk/>
          <pc:sldMk cId="3703367263" sldId="1688"/>
        </pc:sldMkLst>
      </pc:sldChg>
      <pc:sldChg chg="modSp add mod">
        <pc:chgData name="Roy Robinson" userId="ab3716fc2597cfce" providerId="LiveId" clId="{E7EFCCB2-2C4B-44F4-BFB2-36B8EFE7890A}" dt="2026-04-04T10:44:56.831" v="228" actId="313"/>
        <pc:sldMkLst>
          <pc:docMk/>
          <pc:sldMk cId="4041597502" sldId="1689"/>
        </pc:sldMkLst>
        <pc:spChg chg="mod">
          <ac:chgData name="Roy Robinson" userId="ab3716fc2597cfce" providerId="LiveId" clId="{E7EFCCB2-2C4B-44F4-BFB2-36B8EFE7890A}" dt="2026-04-04T10:44:56.831" v="228" actId="313"/>
          <ac:spMkLst>
            <pc:docMk/>
            <pc:sldMk cId="4041597502" sldId="1689"/>
            <ac:spMk id="7" creationId="{0DE3383C-4512-FE37-A600-0B45A1E7A5B2}"/>
          </ac:spMkLst>
        </pc:spChg>
      </pc:sldChg>
      <pc:sldChg chg="modSp add mod">
        <pc:chgData name="Roy Robinson" userId="ab3716fc2597cfce" providerId="LiveId" clId="{E7EFCCB2-2C4B-44F4-BFB2-36B8EFE7890A}" dt="2026-04-04T10:47:12.878" v="231"/>
        <pc:sldMkLst>
          <pc:docMk/>
          <pc:sldMk cId="1079964531" sldId="1690"/>
        </pc:sldMkLst>
        <pc:spChg chg="mod">
          <ac:chgData name="Roy Robinson" userId="ab3716fc2597cfce" providerId="LiveId" clId="{E7EFCCB2-2C4B-44F4-BFB2-36B8EFE7890A}" dt="2026-04-04T10:47:12.878" v="231"/>
          <ac:spMkLst>
            <pc:docMk/>
            <pc:sldMk cId="1079964531" sldId="1690"/>
            <ac:spMk id="7" creationId="{1D129F1B-2783-391C-D857-4ADC099C939F}"/>
          </ac:spMkLst>
        </pc:spChg>
      </pc:sldChg>
      <pc:sldChg chg="modSp add mod">
        <pc:chgData name="Roy Robinson" userId="ab3716fc2597cfce" providerId="LiveId" clId="{E7EFCCB2-2C4B-44F4-BFB2-36B8EFE7890A}" dt="2026-04-04T10:49:26.313" v="243" actId="20577"/>
        <pc:sldMkLst>
          <pc:docMk/>
          <pc:sldMk cId="3258286184" sldId="1691"/>
        </pc:sldMkLst>
        <pc:spChg chg="mod">
          <ac:chgData name="Roy Robinson" userId="ab3716fc2597cfce" providerId="LiveId" clId="{E7EFCCB2-2C4B-44F4-BFB2-36B8EFE7890A}" dt="2026-04-04T10:49:26.313" v="243" actId="20577"/>
          <ac:spMkLst>
            <pc:docMk/>
            <pc:sldMk cId="3258286184" sldId="1691"/>
            <ac:spMk id="7" creationId="{75C0419C-BF32-052B-4E97-7F731F8E0CC9}"/>
          </ac:spMkLst>
        </pc:spChg>
      </pc:sldChg>
      <pc:sldChg chg="modSp add mod">
        <pc:chgData name="Roy Robinson" userId="ab3716fc2597cfce" providerId="LiveId" clId="{E7EFCCB2-2C4B-44F4-BFB2-36B8EFE7890A}" dt="2026-04-04T10:54:02.923" v="247" actId="6549"/>
        <pc:sldMkLst>
          <pc:docMk/>
          <pc:sldMk cId="3483052246" sldId="1692"/>
        </pc:sldMkLst>
        <pc:spChg chg="mod">
          <ac:chgData name="Roy Robinson" userId="ab3716fc2597cfce" providerId="LiveId" clId="{E7EFCCB2-2C4B-44F4-BFB2-36B8EFE7890A}" dt="2026-04-04T10:54:02.923" v="247" actId="6549"/>
          <ac:spMkLst>
            <pc:docMk/>
            <pc:sldMk cId="3483052246" sldId="1692"/>
            <ac:spMk id="7" creationId="{0D89C60E-B70C-D906-87DD-98AFC282C9AA}"/>
          </ac:spMkLst>
        </pc:spChg>
      </pc:sldChg>
      <pc:sldChg chg="modSp add mod replId">
        <pc:chgData name="Roy Robinson" userId="ab3716fc2597cfce" providerId="LiveId" clId="{E7EFCCB2-2C4B-44F4-BFB2-36B8EFE7890A}" dt="2026-04-04T11:01:42.411" v="258" actId="20577"/>
        <pc:sldMkLst>
          <pc:docMk/>
          <pc:sldMk cId="3640381403" sldId="1693"/>
        </pc:sldMkLst>
        <pc:spChg chg="mod">
          <ac:chgData name="Roy Robinson" userId="ab3716fc2597cfce" providerId="LiveId" clId="{E7EFCCB2-2C4B-44F4-BFB2-36B8EFE7890A}" dt="2026-04-04T11:01:42.411" v="258" actId="20577"/>
          <ac:spMkLst>
            <pc:docMk/>
            <pc:sldMk cId="3640381403" sldId="1693"/>
            <ac:spMk id="7" creationId="{BD9275B3-7BCB-C252-CE57-BAC80D1B6833}"/>
          </ac:spMkLst>
        </pc:spChg>
      </pc:sldChg>
      <pc:sldChg chg="modSp add mod replId">
        <pc:chgData name="Roy Robinson" userId="ab3716fc2597cfce" providerId="LiveId" clId="{E7EFCCB2-2C4B-44F4-BFB2-36B8EFE7890A}" dt="2026-04-04T11:12:54.923" v="267" actId="20577"/>
        <pc:sldMkLst>
          <pc:docMk/>
          <pc:sldMk cId="2874544406" sldId="1694"/>
        </pc:sldMkLst>
        <pc:spChg chg="mod">
          <ac:chgData name="Roy Robinson" userId="ab3716fc2597cfce" providerId="LiveId" clId="{E7EFCCB2-2C4B-44F4-BFB2-36B8EFE7890A}" dt="2026-04-04T11:12:54.923" v="267" actId="20577"/>
          <ac:spMkLst>
            <pc:docMk/>
            <pc:sldMk cId="2874544406" sldId="1694"/>
            <ac:spMk id="7" creationId="{1830E190-E413-5E2B-EB02-E5C78F4EC2F7}"/>
          </ac:spMkLst>
        </pc:spChg>
      </pc:sldChg>
      <pc:sldChg chg="modSp add mod replId">
        <pc:chgData name="Roy Robinson" userId="ab3716fc2597cfce" providerId="LiveId" clId="{E7EFCCB2-2C4B-44F4-BFB2-36B8EFE7890A}" dt="2026-04-04T11:23:06.924" v="287" actId="20577"/>
        <pc:sldMkLst>
          <pc:docMk/>
          <pc:sldMk cId="2103916412" sldId="1695"/>
        </pc:sldMkLst>
        <pc:spChg chg="mod">
          <ac:chgData name="Roy Robinson" userId="ab3716fc2597cfce" providerId="LiveId" clId="{E7EFCCB2-2C4B-44F4-BFB2-36B8EFE7890A}" dt="2026-04-04T11:23:06.924" v="287" actId="20577"/>
          <ac:spMkLst>
            <pc:docMk/>
            <pc:sldMk cId="2103916412" sldId="1695"/>
            <ac:spMk id="7" creationId="{EC20D61E-1604-07A8-90B6-987D936FB381}"/>
          </ac:spMkLst>
        </pc:spChg>
      </pc:sldChg>
      <pc:sldChg chg="modSp add mod">
        <pc:chgData name="Roy Robinson" userId="ab3716fc2597cfce" providerId="LiveId" clId="{E7EFCCB2-2C4B-44F4-BFB2-36B8EFE7890A}" dt="2026-04-04T11:29:00.325" v="324" actId="6549"/>
        <pc:sldMkLst>
          <pc:docMk/>
          <pc:sldMk cId="3466636457" sldId="1696"/>
        </pc:sldMkLst>
        <pc:spChg chg="mod">
          <ac:chgData name="Roy Robinson" userId="ab3716fc2597cfce" providerId="LiveId" clId="{E7EFCCB2-2C4B-44F4-BFB2-36B8EFE7890A}" dt="2026-04-04T11:29:00.325" v="324" actId="6549"/>
          <ac:spMkLst>
            <pc:docMk/>
            <pc:sldMk cId="3466636457" sldId="1696"/>
            <ac:spMk id="7" creationId="{3EEE474F-40FD-A86E-49D4-D9F6272CB388}"/>
          </ac:spMkLst>
        </pc:spChg>
      </pc:sldChg>
      <pc:sldChg chg="add del replId">
        <pc:chgData name="Roy Robinson" userId="ab3716fc2597cfce" providerId="LiveId" clId="{E7EFCCB2-2C4B-44F4-BFB2-36B8EFE7890A}" dt="2026-04-04T11:37:04.413" v="387" actId="47"/>
        <pc:sldMkLst>
          <pc:docMk/>
          <pc:sldMk cId="2070414897" sldId="1697"/>
        </pc:sldMkLst>
      </pc:sldChg>
      <pc:sldChg chg="add del replId">
        <pc:chgData name="Roy Robinson" userId="ab3716fc2597cfce" providerId="LiveId" clId="{E7EFCCB2-2C4B-44F4-BFB2-36B8EFE7890A}" dt="2026-04-04T11:37:04.413" v="387" actId="47"/>
        <pc:sldMkLst>
          <pc:docMk/>
          <pc:sldMk cId="3425002368" sldId="1698"/>
        </pc:sldMkLst>
      </pc:sldChg>
      <pc:sldChg chg="add del replId">
        <pc:chgData name="Roy Robinson" userId="ab3716fc2597cfce" providerId="LiveId" clId="{E7EFCCB2-2C4B-44F4-BFB2-36B8EFE7890A}" dt="2026-04-04T11:37:04.413" v="387" actId="47"/>
        <pc:sldMkLst>
          <pc:docMk/>
          <pc:sldMk cId="4151886533" sldId="1699"/>
        </pc:sldMkLst>
      </pc:sldChg>
      <pc:sldChg chg="add del">
        <pc:chgData name="Roy Robinson" userId="ab3716fc2597cfce" providerId="LiveId" clId="{E7EFCCB2-2C4B-44F4-BFB2-36B8EFE7890A}" dt="2026-04-04T11:28:24.231" v="319" actId="2890"/>
        <pc:sldMkLst>
          <pc:docMk/>
          <pc:sldMk cId="2892579136" sldId="1700"/>
        </pc:sldMkLst>
      </pc:sldChg>
      <pc:sldChg chg="modSp add mod">
        <pc:chgData name="Roy Robinson" userId="ab3716fc2597cfce" providerId="LiveId" clId="{E7EFCCB2-2C4B-44F4-BFB2-36B8EFE7890A}" dt="2026-04-04T11:30:22.267" v="342" actId="20577"/>
        <pc:sldMkLst>
          <pc:docMk/>
          <pc:sldMk cId="3035587672" sldId="1700"/>
        </pc:sldMkLst>
        <pc:spChg chg="mod">
          <ac:chgData name="Roy Robinson" userId="ab3716fc2597cfce" providerId="LiveId" clId="{E7EFCCB2-2C4B-44F4-BFB2-36B8EFE7890A}" dt="2026-04-04T11:30:22.267" v="342" actId="20577"/>
          <ac:spMkLst>
            <pc:docMk/>
            <pc:sldMk cId="3035587672" sldId="1700"/>
            <ac:spMk id="7" creationId="{88DA89E3-01C8-CC60-064A-8C652C03BE24}"/>
          </ac:spMkLst>
        </pc:spChg>
      </pc:sldChg>
      <pc:sldChg chg="modSp add mod">
        <pc:chgData name="Roy Robinson" userId="ab3716fc2597cfce" providerId="LiveId" clId="{E7EFCCB2-2C4B-44F4-BFB2-36B8EFE7890A}" dt="2026-04-04T11:30:52.298" v="346" actId="20577"/>
        <pc:sldMkLst>
          <pc:docMk/>
          <pc:sldMk cId="2409906709" sldId="1701"/>
        </pc:sldMkLst>
        <pc:spChg chg="mod">
          <ac:chgData name="Roy Robinson" userId="ab3716fc2597cfce" providerId="LiveId" clId="{E7EFCCB2-2C4B-44F4-BFB2-36B8EFE7890A}" dt="2026-04-04T11:30:52.298" v="346" actId="20577"/>
          <ac:spMkLst>
            <pc:docMk/>
            <pc:sldMk cId="2409906709" sldId="1701"/>
            <ac:spMk id="7" creationId="{4CEE8AE6-A5E7-A36D-BC24-96C3B380C1C4}"/>
          </ac:spMkLst>
        </pc:spChg>
      </pc:sldChg>
      <pc:sldChg chg="modSp add mod ord">
        <pc:chgData name="Roy Robinson" userId="ab3716fc2597cfce" providerId="LiveId" clId="{E7EFCCB2-2C4B-44F4-BFB2-36B8EFE7890A}" dt="2026-04-04T11:58:47.385" v="451" actId="20577"/>
        <pc:sldMkLst>
          <pc:docMk/>
          <pc:sldMk cId="704159854" sldId="1702"/>
        </pc:sldMkLst>
        <pc:spChg chg="mod">
          <ac:chgData name="Roy Robinson" userId="ab3716fc2597cfce" providerId="LiveId" clId="{E7EFCCB2-2C4B-44F4-BFB2-36B8EFE7890A}" dt="2026-04-04T11:58:47.385" v="451" actId="20577"/>
          <ac:spMkLst>
            <pc:docMk/>
            <pc:sldMk cId="704159854" sldId="1702"/>
            <ac:spMk id="4" creationId="{76F57D00-BBAA-3920-29B5-F756E22B8724}"/>
          </ac:spMkLst>
        </pc:spChg>
      </pc:sldChg>
      <pc:sldChg chg="addSp modSp new mod">
        <pc:chgData name="Roy Robinson" userId="ab3716fc2597cfce" providerId="LiveId" clId="{E7EFCCB2-2C4B-44F4-BFB2-36B8EFE7890A}" dt="2026-04-04T11:54:15.973" v="431" actId="1076"/>
        <pc:sldMkLst>
          <pc:docMk/>
          <pc:sldMk cId="1936674075" sldId="1703"/>
        </pc:sldMkLst>
        <pc:spChg chg="add mod">
          <ac:chgData name="Roy Robinson" userId="ab3716fc2597cfce" providerId="LiveId" clId="{E7EFCCB2-2C4B-44F4-BFB2-36B8EFE7890A}" dt="2026-04-04T11:54:12.975" v="430" actId="1076"/>
          <ac:spMkLst>
            <pc:docMk/>
            <pc:sldMk cId="1936674075" sldId="1703"/>
            <ac:spMk id="5" creationId="{89BC8F10-EF3F-2C2F-9203-08F88D080612}"/>
          </ac:spMkLst>
        </pc:spChg>
        <pc:spChg chg="add mod">
          <ac:chgData name="Roy Robinson" userId="ab3716fc2597cfce" providerId="LiveId" clId="{E7EFCCB2-2C4B-44F4-BFB2-36B8EFE7890A}" dt="2026-04-04T11:54:15.973" v="431" actId="1076"/>
          <ac:spMkLst>
            <pc:docMk/>
            <pc:sldMk cId="1936674075" sldId="1703"/>
            <ac:spMk id="7" creationId="{C11145E4-668A-CFD0-BC5D-90DC6602E36A}"/>
          </ac:spMkLst>
        </pc:spChg>
        <pc:picChg chg="add">
          <ac:chgData name="Roy Robinson" userId="ab3716fc2597cfce" providerId="LiveId" clId="{E7EFCCB2-2C4B-44F4-BFB2-36B8EFE7890A}" dt="2026-04-04T11:50:59.825" v="389" actId="22"/>
          <ac:picMkLst>
            <pc:docMk/>
            <pc:sldMk cId="1936674075" sldId="1703"/>
            <ac:picMk id="3" creationId="{4F22977C-B497-C126-E2BF-410A463B32A5}"/>
          </ac:picMkLst>
        </pc:picChg>
      </pc:sldChg>
      <pc:sldChg chg="addSp modSp new mod setBg">
        <pc:chgData name="Roy Robinson" userId="ab3716fc2597cfce" providerId="LiveId" clId="{E7EFCCB2-2C4B-44F4-BFB2-36B8EFE7890A}" dt="2026-04-04T11:57:31.163" v="445" actId="1076"/>
        <pc:sldMkLst>
          <pc:docMk/>
          <pc:sldMk cId="2191717917" sldId="1704"/>
        </pc:sldMkLst>
        <pc:spChg chg="add mod">
          <ac:chgData name="Roy Robinson" userId="ab3716fc2597cfce" providerId="LiveId" clId="{E7EFCCB2-2C4B-44F4-BFB2-36B8EFE7890A}" dt="2026-04-04T11:57:31.163" v="445" actId="1076"/>
          <ac:spMkLst>
            <pc:docMk/>
            <pc:sldMk cId="2191717917" sldId="1704"/>
            <ac:spMk id="7" creationId="{9B9C9E93-FB28-292A-8D42-393A562C6719}"/>
          </ac:spMkLst>
        </pc:spChg>
        <pc:picChg chg="add">
          <ac:chgData name="Roy Robinson" userId="ab3716fc2597cfce" providerId="LiveId" clId="{E7EFCCB2-2C4B-44F4-BFB2-36B8EFE7890A}" dt="2026-04-04T11:56:36.430" v="434" actId="22"/>
          <ac:picMkLst>
            <pc:docMk/>
            <pc:sldMk cId="2191717917" sldId="1704"/>
            <ac:picMk id="5" creationId="{A4E444B6-92BB-A3D0-4CBB-B6B62E06677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7:35.9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3T03:36:48.7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9830,'0'0'0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B2AE2-B656-EB59-A6AE-427FDDFE1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CAC5-7D19-E8D1-AA72-47815373A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85FF-59AF-EADB-2811-2051394B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B9DCA-97E1-28C1-BB6B-1F1C0356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68783-C0AE-A799-4EF9-52042277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40C0-7C4F-FD09-8EBA-B894B4F4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32A83-66F6-0AEA-B308-24C8CBF68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18B32-0FB4-6C77-AD19-D122501D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5F095-C10D-FDAA-9074-9EA3E5CC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0E396-AF61-142C-252F-4D8E7DDA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3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3E0FE-1BFC-0898-94BF-DF0B3922E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F45F6-7245-F9EF-2F8B-F96103BE5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FC82-5D37-F075-B080-D527E9DD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9C95-C6FC-A5EE-2BAE-01ADED17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600A-C504-3481-6451-5C28CEEA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4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6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0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7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2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4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9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9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C18F-9294-BCDB-6D90-D8CAB878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32EA7-7277-FDFC-1C7A-AD9A21C6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8A479-AB81-5031-29C3-92E9B8F8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F4419-C381-D3CE-9B3C-1F1DDF73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3CC9D-2E74-34BF-E79C-0A621525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68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2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0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4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6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2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58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1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FFD0-8A67-DEBE-9A65-2C4F2050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F08CA-4A1C-FA5E-B820-928FFDCA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C8D7-1127-92B2-17BC-B499AD62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6316-BB87-DFE7-3F05-C6036D77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D3DFC-5166-FF9D-5E8C-D88C0AFA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8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73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65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19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16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4380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29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5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57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05C-AD4B-9C54-495D-DBC98863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F5C4F-F900-0EFA-2648-C31EF4A25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25C58-DCD6-747A-854C-BF92F9D99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F29E0-DE1C-900C-9857-A80848E5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D6642-016A-9163-F3A4-AD944D82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0263B-0018-AE58-D697-8B7B61E5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77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8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6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5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21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99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86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23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8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6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9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9616-C449-3B24-4244-FD67D8C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93F0B-91C9-B47A-54E3-D476B3B93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20C14-1E51-1F6A-08F3-225FECE12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9B5E0-44E7-19AD-950D-9F339B7CC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A81C4-C1C9-D421-73B4-5D5F904FA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0200B-36C1-9C23-0D2E-2EAF5B2C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A913F2-D384-6B5F-91D0-CCF498B5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31308-B309-9A24-A12D-F23F8B16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142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33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222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5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7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1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1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4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0DBB-4DD2-62F1-20E8-CF2ACC30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E6A35-2052-B9BB-A1BB-03F98046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CBAF2-AC0F-2886-9FF6-453C34C2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AA8E7-A6CD-B4FD-3923-A29C1EFA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6A754-4361-6111-4FA8-47D9AF06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A6621-3E7C-D022-183C-69C5AC1A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BFA9E-22BD-267F-6986-584E38C2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3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CB84-AED5-3FFA-C81C-C2D7D439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4BB97-FAB4-8006-A3A8-8BE6D7FF3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5F3DC-70DF-E2F3-0AC7-1840C828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3DEBB-87D0-0BDC-0740-E87202D9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725CA-7D4F-5C57-D16C-908AA967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6583F-A1D9-D33E-7936-BD9572E7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4F10-44BE-4ACC-88A0-71D37CE0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3C7DF-491B-657F-E060-8BB3F765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E13F1-D972-D52B-6C8C-D70DFA448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A5A21-F8AC-008C-BD60-895B10788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85F99-FA3E-A731-0106-16BA5171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9EF4A-42FC-EA01-5822-84D95215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6558F-8965-65EA-CF9F-3F61E267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BDAD5-EF27-F818-3B2E-4C21AC33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FD49-38AA-6047-A697-FF26A9D4E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22277-792C-40B6-AA85-11BA9E0DDAF1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1D8F-05FC-3C06-122A-77B3B557E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1177-1303-35E0-2A1F-E6D36CC99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C030-2E63-4F25-B64B-C0668BB44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3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BBF5E-A67D-470C-8D69-BB5F1B86D59E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87E7A-53A2-49CE-9B61-8E7350901F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00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71857A-BAAE-4D96-AA68-6400DEB5630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1840-F8E8-40D8-9319-15610B7AD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468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188037C-5B57-4F1E-B0B8-661B816E2360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26267-90DC-4C9F-B0D5-1A14FCB8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3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2.xml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8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20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2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BAF31-3C2A-2812-9D36-B305B8B63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4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rch Offering Backgrounds Offering backgrounds HD wallpaper | Pxfuel">
            <a:extLst>
              <a:ext uri="{FF2B5EF4-FFF2-40B4-BE49-F238E27FC236}">
                <a16:creationId xmlns:a16="http://schemas.microsoft.com/office/drawing/2014/main" id="{815FD562-94E8-9E5E-19A1-DED03F06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4" y="-184728"/>
            <a:ext cx="12349019" cy="71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78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ildren's Sermon--November 2nd, 2025 | First Presbyterian Church of  Littleton">
            <a:extLst>
              <a:ext uri="{FF2B5EF4-FFF2-40B4-BE49-F238E27FC236}">
                <a16:creationId xmlns:a16="http://schemas.microsoft.com/office/drawing/2014/main" id="{BFEFCC8B-E79F-FCBD-6F11-158CB180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F499B-84A0-30DC-30D4-41CDDA023344}"/>
              </a:ext>
            </a:extLst>
          </p:cNvPr>
          <p:cNvSpPr txBox="1"/>
          <p:nvPr/>
        </p:nvSpPr>
        <p:spPr>
          <a:xfrm>
            <a:off x="3454399" y="5283200"/>
            <a:ext cx="529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Brother Ivan</a:t>
            </a:r>
          </a:p>
        </p:txBody>
      </p:sp>
    </p:spTree>
    <p:extLst>
      <p:ext uri="{BB962C8B-B14F-4D97-AF65-F5344CB8AC3E}">
        <p14:creationId xmlns:p14="http://schemas.microsoft.com/office/powerpoint/2010/main" val="2448141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2977C-B497-C126-E2BF-410A463B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C8F10-EF3F-2C2F-9203-08F88D080612}"/>
              </a:ext>
            </a:extLst>
          </p:cNvPr>
          <p:cNvSpPr txBox="1"/>
          <p:nvPr/>
        </p:nvSpPr>
        <p:spPr>
          <a:xfrm>
            <a:off x="5308250" y="625263"/>
            <a:ext cx="61390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Praise Through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145E4-668A-CFD0-BC5D-90DC6602E36A}"/>
              </a:ext>
            </a:extLst>
          </p:cNvPr>
          <p:cNvSpPr txBox="1"/>
          <p:nvPr/>
        </p:nvSpPr>
        <p:spPr>
          <a:xfrm>
            <a:off x="2238704" y="4825196"/>
            <a:ext cx="61390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At the Cross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67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D11AB-51C2-9C83-7C13-EDDF1A52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3901" y="3238138"/>
            <a:ext cx="8945632" cy="2954655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Scripture Reading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Romans 3:24-28</a:t>
            </a:r>
          </a:p>
        </p:txBody>
      </p:sp>
    </p:spTree>
    <p:extLst>
      <p:ext uri="{BB962C8B-B14F-4D97-AF65-F5344CB8AC3E}">
        <p14:creationId xmlns:p14="http://schemas.microsoft.com/office/powerpoint/2010/main" val="9479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FA1C3-0B20-32BC-B40F-83060A36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17266-1526-1E31-8C52-A50810E9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2" y="0"/>
            <a:ext cx="103647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C2161-EDCF-F6B2-EF97-A1A8CCEA4BCC}"/>
              </a:ext>
            </a:extLst>
          </p:cNvPr>
          <p:cNvSpPr txBox="1"/>
          <p:nvPr/>
        </p:nvSpPr>
        <p:spPr>
          <a:xfrm>
            <a:off x="1298705" y="3096376"/>
            <a:ext cx="1036473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Can You </a:t>
            </a:r>
          </a:p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Live Successfully </a:t>
            </a:r>
          </a:p>
          <a:p>
            <a:pPr algn="ctr"/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Without God</a:t>
            </a:r>
            <a:endParaRPr kumimoji="0" lang="en-US" sz="6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endParaRPr lang="en-US" sz="660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kumimoji="0" lang="en-US" sz="6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algn="r"/>
            <a:endParaRPr kumimoji="0" lang="en-US" sz="3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901B5-3D8C-F962-2569-0BA8E5B6C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2B7F7-4F1D-B9F0-37FF-3AA88D82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D087A-75D7-565C-5880-FF46820213AB}"/>
              </a:ext>
            </a:extLst>
          </p:cNvPr>
          <p:cNvSpPr txBox="1"/>
          <p:nvPr/>
        </p:nvSpPr>
        <p:spPr>
          <a:xfrm>
            <a:off x="567730" y="929849"/>
            <a:ext cx="110459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16:24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Then Jesus said to His disciples, "If anyone desires to come after Me, let him deny himself,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FF1F3A1-5A45-3229-3F9B-727E019B8087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FF1F3A1-5A45-3229-3F9B-727E019B80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0102A6-9018-36D0-0E48-F98FD4CD0587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0102A6-9018-36D0-0E48-F98FD4CD05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579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564285-835E-07E3-9D80-547E61DA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1EE86-E4C4-74A4-1E78-D6F13F13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3383C-4512-FE37-A600-0B45A1E7A5B2}"/>
              </a:ext>
            </a:extLst>
          </p:cNvPr>
          <p:cNvSpPr txBox="1"/>
          <p:nvPr/>
        </p:nvSpPr>
        <p:spPr>
          <a:xfrm>
            <a:off x="567730" y="929849"/>
            <a:ext cx="1104595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19:17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 He said to him, “. . . If you want to enter into life, keep the commandments.”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DFFA680-CCAE-0F7C-B957-817381FC126F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DFFA680-CCAE-0F7C-B957-817381FC12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BB65413-C025-8834-2EE4-5C6E7030B2DE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BB65413-C025-8834-2EE4-5C6E7030B2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59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A439B-51AB-B6FD-C431-CE805C9D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465F5-E185-66B3-174D-12781FF9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29F1B-2783-391C-D857-4ADC099C939F}"/>
              </a:ext>
            </a:extLst>
          </p:cNvPr>
          <p:cNvSpPr txBox="1"/>
          <p:nvPr/>
        </p:nvSpPr>
        <p:spPr>
          <a:xfrm>
            <a:off x="567730" y="929849"/>
            <a:ext cx="1104595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 Corinthians 10:31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Therefore, whether you eat or drink, or whatever you do, do all to the glory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D5C76C-DC1B-A738-ADCC-AC3BBE99625B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D5C76C-DC1B-A738-ADCC-AC3BBE9962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BE76A4-8523-A430-EED4-74ECF1CBC37D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BE76A4-8523-A430-EED4-74ECF1CBC3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996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9A5DD-83E8-D261-F65D-C2E2D17F8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BE98D0-271C-3828-1A52-DC21CDA1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0419C-BF32-052B-4E97-7F731F8E0CC9}"/>
              </a:ext>
            </a:extLst>
          </p:cNvPr>
          <p:cNvSpPr txBox="1"/>
          <p:nvPr/>
        </p:nvSpPr>
        <p:spPr>
          <a:xfrm>
            <a:off x="567730" y="929849"/>
            <a:ext cx="1104595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12:18  NLT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Do all that you can to live in peace with everyone.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5F62969-601C-5B96-1BF5-DCE1F8A38810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5F62969-601C-5B96-1BF5-DCE1F8A388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ABC6582-4F7D-9831-185F-385D9F7960A8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ABC6582-4F7D-9831-185F-385D9F7960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28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3AE8E-0F16-E49D-F43C-93DA8A963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99560-62F6-13B2-36A4-84E60A0E1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9C60E-B70C-D906-87DD-98AFC282C9AA}"/>
              </a:ext>
            </a:extLst>
          </p:cNvPr>
          <p:cNvSpPr txBox="1"/>
          <p:nvPr/>
        </p:nvSpPr>
        <p:spPr>
          <a:xfrm>
            <a:off x="567730" y="929849"/>
            <a:ext cx="1104595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19:19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'You shall love your neighbor as yourself.' 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2A165BA-53FA-A5D1-D65E-B59D84EA9F14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2A165BA-53FA-A5D1-D65E-B59D84EA9F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75328E3-632E-EBE3-9F6B-1F7A3CF825B2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75328E3-632E-EBE3-9F6B-1F7A3CF825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05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E28A-DD76-FFD8-B768-2B159311E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34056"/>
            <a:ext cx="12124943" cy="6484020"/>
          </a:xfrm>
        </p:spPr>
        <p:txBody>
          <a:bodyPr>
            <a:normAutofit/>
          </a:bodyPr>
          <a:lstStyle/>
          <a:p>
            <a:r>
              <a:rPr lang="en-US" dirty="0">
                <a:latin typeface="Lucida Calligraphy" panose="03010101010101010101" pitchFamily="66" charset="0"/>
              </a:rPr>
              <a:t>Welcome to </a:t>
            </a:r>
            <a:br>
              <a:rPr lang="en-US" dirty="0">
                <a:latin typeface="Lucida Calligraphy" panose="03010101010101010101" pitchFamily="66" charset="0"/>
              </a:rPr>
            </a:br>
            <a:r>
              <a:rPr lang="en-US" dirty="0">
                <a:latin typeface="Lucida Calligraphy" panose="03010101010101010101" pitchFamily="66" charset="0"/>
              </a:rPr>
              <a:t>               our service</a:t>
            </a:r>
          </a:p>
        </p:txBody>
      </p:sp>
    </p:spTree>
    <p:extLst>
      <p:ext uri="{BB962C8B-B14F-4D97-AF65-F5344CB8AC3E}">
        <p14:creationId xmlns:p14="http://schemas.microsoft.com/office/powerpoint/2010/main" val="3888316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E77F5-E08E-6B3C-5D02-55654A7B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9E63B-E864-D145-A807-B99C3F12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275B3-7BCB-C252-CE57-BAC80D1B6833}"/>
              </a:ext>
            </a:extLst>
          </p:cNvPr>
          <p:cNvSpPr txBox="1"/>
          <p:nvPr/>
        </p:nvSpPr>
        <p:spPr>
          <a:xfrm>
            <a:off x="567730" y="929849"/>
            <a:ext cx="1104595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8:4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hat the righteous requirement of the law might be fulfilled in us who do not walk according to the flesh but according to the Spirit.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956C8EA-D252-5F09-4BD3-8C377D39BC0E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956C8EA-D252-5F09-4BD3-8C377D39BC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7AFBD11-CAB8-3544-18C9-D8C1127B17A9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7AFBD11-CAB8-3544-18C9-D8C1127B17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38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CCA54-05D8-4A44-B9B1-C786A278F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B7C0B-0B36-BCF9-2224-B58F9101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30E190-E413-5E2B-EB02-E5C78F4EC2F7}"/>
              </a:ext>
            </a:extLst>
          </p:cNvPr>
          <p:cNvSpPr txBox="1"/>
          <p:nvPr/>
        </p:nvSpPr>
        <p:spPr>
          <a:xfrm>
            <a:off x="567730" y="929849"/>
            <a:ext cx="1104595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3:27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Where is boasting then? It is excluded. By what law? Of works? No, but by the law of faith.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8D0757-A1EA-ECCD-4502-518CC8EFBB3C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8D0757-A1EA-ECCD-4502-518CC8EFBB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742390-52C2-E8C8-47F0-E7F764A0D7DE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E742390-52C2-E8C8-47F0-E7F764A0D7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454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13E91E-276C-A9E6-0608-5CB21B29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546CE-F34E-5F57-B07E-CE0C8B5E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20D61E-1604-07A8-90B6-987D936FB381}"/>
              </a:ext>
            </a:extLst>
          </p:cNvPr>
          <p:cNvSpPr txBox="1"/>
          <p:nvPr/>
        </p:nvSpPr>
        <p:spPr>
          <a:xfrm>
            <a:off x="696317" y="456247"/>
            <a:ext cx="11045951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3:5,6  NLT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 am a . . . real Hebrew if there ever was one! I was a member of the Pharisees, who demand the strictest obedience to the Jewish law. I was so zealous that I harshly persecuted the church. And as for righteousness, I obeyed the law without fault.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265A254-5CAE-E330-4B44-DEE4B3F1C45E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265A254-5CAE-E330-4B44-DEE4B3F1C4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E75C480-D0D1-A770-EA55-D19767DA54F4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E75C480-D0D1-A770-EA55-D19767DA54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391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5D98C1-615A-634D-F58A-3E4CB8E8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F2BAD-5491-BAE9-AE3C-F52915AF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EE474F-40FD-A86E-49D4-D9F6272CB388}"/>
              </a:ext>
            </a:extLst>
          </p:cNvPr>
          <p:cNvSpPr txBox="1"/>
          <p:nvPr/>
        </p:nvSpPr>
        <p:spPr>
          <a:xfrm>
            <a:off x="573024" y="529799"/>
            <a:ext cx="1104595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3:7-10  NLT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 once thought these things were valuable, but now I consider them worthless because of what Christ has done. Yes, everything else is worthless when compared with the infinite value of knowing Christ Jesus my Lord. . .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spc="-10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spc="-10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A47D321-64C9-7794-4128-4AECD60DA05C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A47D321-64C9-7794-4128-4AECD60DA0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944F2CC-40AB-414F-1BE8-4F40023CCEB2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944F2CC-40AB-414F-1BE8-4F40023CCE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663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DEC75-A8F8-04F8-6E50-58570BB5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62D76-5D63-175F-F4F6-C81BEC3A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DA89E3-01C8-CC60-064A-8C652C03BE24}"/>
              </a:ext>
            </a:extLst>
          </p:cNvPr>
          <p:cNvSpPr txBox="1"/>
          <p:nvPr/>
        </p:nvSpPr>
        <p:spPr>
          <a:xfrm>
            <a:off x="573024" y="529799"/>
            <a:ext cx="1104595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3:7-10  NLT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his sake I have discarded everything else, counting it all as garbage, so that I could gain Christ  and become one with him. I no longer count on my own righteousness through obeying the law; . . .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spc="-10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3E1E7F-7AB6-306A-DD75-6B605776F02B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3E1E7F-7AB6-306A-DD75-6B605776F0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C89E29-06DB-6D2C-9CA6-20EC26B15DDB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C89E29-06DB-6D2C-9CA6-20EC26B15D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58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FFADD-C189-CAB8-7B5C-7273E3F9D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721F3-9C27-0674-D4C2-22C01381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E8AE6-A5E7-A36D-BC24-96C3B380C1C4}"/>
              </a:ext>
            </a:extLst>
          </p:cNvPr>
          <p:cNvSpPr txBox="1"/>
          <p:nvPr/>
        </p:nvSpPr>
        <p:spPr>
          <a:xfrm>
            <a:off x="573024" y="529799"/>
            <a:ext cx="1104595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spc="-1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3:7-10  NLT</a:t>
            </a:r>
            <a:endParaRPr kumimoji="0" lang="en-US" sz="4800" b="0" i="0" u="none" strike="noStrike" kern="1200" cap="none" spc="-10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rather, I become righteous through faith in Christ. For God's way of making us right with himself depends on faith. I want to know Christ and experience the mighty power that raised him from the dead.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72D4E86-C499-233C-F218-6EAA665EAA37}"/>
                  </a:ext>
                </a:extLst>
              </p14:cNvPr>
              <p14:cNvContentPartPr/>
              <p14:nvPr/>
            </p14:nvContentPartPr>
            <p14:xfrm>
              <a:off x="3689286" y="-364173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72D4E86-C499-233C-F218-6EAA665EAA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1286" y="-365973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5A4B18-9F63-01EC-890E-105047CED5F2}"/>
                  </a:ext>
                </a:extLst>
              </p14:cNvPr>
              <p14:cNvContentPartPr/>
              <p14:nvPr/>
            </p14:nvContentPartPr>
            <p14:xfrm>
              <a:off x="6474024" y="-3011856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5A4B18-9F63-01EC-890E-105047CED5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6024" y="-302985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90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6D925-1925-29B5-6ED4-75E07B0E2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2F6D7-FDB7-D40C-F5BA-169E84AA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2" y="0"/>
            <a:ext cx="103647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57D00-BBAA-3920-29B5-F756E22B8724}"/>
              </a:ext>
            </a:extLst>
          </p:cNvPr>
          <p:cNvSpPr txBox="1"/>
          <p:nvPr/>
        </p:nvSpPr>
        <p:spPr>
          <a:xfrm>
            <a:off x="1298705" y="3096376"/>
            <a:ext cx="1036473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Can You </a:t>
            </a:r>
          </a:p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Live Successfully </a:t>
            </a:r>
          </a:p>
          <a:p>
            <a:pPr algn="ctr"/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Without God</a:t>
            </a:r>
            <a:endParaRPr kumimoji="0" lang="en-US" sz="6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endParaRPr lang="en-US" sz="660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kumimoji="0" lang="en-US" sz="6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algn="r"/>
            <a:endParaRPr kumimoji="0" lang="en-US" sz="3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1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May include: A digital art piece depicting a man's profile with a crown of thorns. Inside the profile, a landscape with crosses and figures is visible. The artwork evokes themes of faith and spirituality, with a warm, ethereal color palette.">
            <a:extLst>
              <a:ext uri="{FF2B5EF4-FFF2-40B4-BE49-F238E27FC236}">
                <a16:creationId xmlns:a16="http://schemas.microsoft.com/office/drawing/2014/main" id="{70F5551E-68AE-22F0-69C2-90F896F3BA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6F816-4D19-195D-8C2B-9F65B66E4EA7}"/>
              </a:ext>
            </a:extLst>
          </p:cNvPr>
          <p:cNvSpPr txBox="1"/>
          <p:nvPr/>
        </p:nvSpPr>
        <p:spPr>
          <a:xfrm>
            <a:off x="717947" y="4010415"/>
            <a:ext cx="60936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Only</a:t>
            </a:r>
          </a:p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Through</a:t>
            </a:r>
          </a:p>
          <a:p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9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ED94C-1E58-C32C-F221-125D91FD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30AF-E5E9-3B0B-9596-F52EF87C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10" y="0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9C90D-916A-36C5-4C41-944F2EC6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26531-A657-AC5E-A0D5-6C21BF56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8116-0365-6E12-3023-EC009A65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PLEASE STAND AND JOIN US AS WE SING: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BA7F-AABF-87F0-BC58-DD667AE4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4" y="2052918"/>
            <a:ext cx="11686902" cy="41954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/>
              <a:t>THE LORD IS IN HIS HOLY TEMPLE</a:t>
            </a:r>
          </a:p>
          <a:p>
            <a:pPr marL="0" indent="0" algn="ctr">
              <a:buNone/>
            </a:pPr>
            <a:r>
              <a:rPr lang="en-US" sz="4800" dirty="0"/>
              <a:t>THE LORD IS IN HIS HOLY TEMPLE</a:t>
            </a:r>
          </a:p>
          <a:p>
            <a:pPr marL="0" indent="0" algn="ctr">
              <a:buNone/>
            </a:pPr>
            <a:r>
              <a:rPr lang="en-US" sz="4800" dirty="0"/>
              <a:t>LET ALL THE EARTH KEEP SILENT</a:t>
            </a:r>
          </a:p>
          <a:p>
            <a:pPr marL="0" indent="0" algn="ctr">
              <a:buNone/>
            </a:pPr>
            <a:r>
              <a:rPr lang="en-US" sz="4800" dirty="0"/>
              <a:t>LET ALL THE EARTH KEEP SILENT </a:t>
            </a:r>
          </a:p>
          <a:p>
            <a:pPr marL="0" indent="0" algn="ctr">
              <a:buNone/>
            </a:pPr>
            <a:r>
              <a:rPr lang="en-US" sz="4800" dirty="0"/>
              <a:t>BEFORE HIM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710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72AAA-E2B1-5300-D9F3-13CAED7E9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98EF-A01D-AF39-8C81-0CD62765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D18C5D-0281-F499-F88F-A7E22F4B6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50" y="0"/>
            <a:ext cx="9153543" cy="68651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0525E-0F0E-010B-F099-6742152AA969}"/>
              </a:ext>
            </a:extLst>
          </p:cNvPr>
          <p:cNvSpPr txBox="1"/>
          <p:nvPr/>
        </p:nvSpPr>
        <p:spPr>
          <a:xfrm>
            <a:off x="1379550" y="1603223"/>
            <a:ext cx="915354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Closing Hymn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#</a:t>
            </a:r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184/284</a:t>
            </a:r>
            <a:endParaRPr kumimoji="0" lang="en-US" sz="66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Jesus Paid It All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8A97-8215-5E46-E7F1-1D0B98F7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843D0-562F-8E01-9F5B-3F6BCD1F2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444B6-92BB-A3D0-4CBB-B6B62E066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75" y="0"/>
            <a:ext cx="686944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C9E93-FB28-292A-8D42-393A562C6719}"/>
              </a:ext>
            </a:extLst>
          </p:cNvPr>
          <p:cNvSpPr txBox="1"/>
          <p:nvPr/>
        </p:nvSpPr>
        <p:spPr>
          <a:xfrm>
            <a:off x="3976535" y="3947947"/>
            <a:ext cx="60947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He Lives!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17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ank You Church Template | PosterMyWall">
            <a:extLst>
              <a:ext uri="{FF2B5EF4-FFF2-40B4-BE49-F238E27FC236}">
                <a16:creationId xmlns:a16="http://schemas.microsoft.com/office/drawing/2014/main" id="{B4A194F2-80AE-7850-D386-6C14B0B8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7" y="-40613"/>
            <a:ext cx="12275127" cy="68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03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8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7122-EA90-36CE-250E-DD4665E0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9FEE-4D46-7DF6-6295-08A0B0A0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94" y="2044209"/>
            <a:ext cx="11643359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KEEP SILENT</a:t>
            </a:r>
          </a:p>
          <a:p>
            <a:pPr marL="0" indent="0" algn="ctr">
              <a:buNone/>
            </a:pPr>
            <a:r>
              <a:rPr lang="en-US" sz="4800" b="1" dirty="0"/>
              <a:t>KEEP SILENT</a:t>
            </a:r>
          </a:p>
          <a:p>
            <a:pPr marL="0" indent="0" algn="ctr">
              <a:buNone/>
            </a:pPr>
            <a:r>
              <a:rPr lang="en-US" sz="4800" b="1" dirty="0"/>
              <a:t>BEFORE HIM </a:t>
            </a:r>
          </a:p>
          <a:p>
            <a:pPr marL="0" indent="0" algn="ctr">
              <a:buNone/>
            </a:pPr>
            <a:r>
              <a:rPr lang="en-US" sz="4800" b="1" dirty="0"/>
              <a:t>AMEN </a:t>
            </a:r>
          </a:p>
        </p:txBody>
      </p:sp>
    </p:spTree>
    <p:extLst>
      <p:ext uri="{BB962C8B-B14F-4D97-AF65-F5344CB8AC3E}">
        <p14:creationId xmlns:p14="http://schemas.microsoft.com/office/powerpoint/2010/main" val="138505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300D6-4362-A186-F9B3-E3FED5D00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" y="0"/>
            <a:ext cx="11991703" cy="6923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PRAISE GOD FROM WHOM</a:t>
            </a:r>
          </a:p>
          <a:p>
            <a:pPr marL="0" indent="0" algn="ctr">
              <a:buNone/>
            </a:pPr>
            <a:r>
              <a:rPr lang="en-US" sz="4800" b="1" dirty="0"/>
              <a:t>ALL BLESSINGS FLOW</a:t>
            </a:r>
          </a:p>
          <a:p>
            <a:pPr marL="0" indent="0" algn="ctr">
              <a:buNone/>
            </a:pPr>
            <a:r>
              <a:rPr lang="en-US" sz="4800" b="1" dirty="0"/>
              <a:t>PRAISE HIM ALL CREATURES HERE BELOW</a:t>
            </a:r>
          </a:p>
          <a:p>
            <a:pPr marL="0" indent="0" algn="ctr">
              <a:buNone/>
            </a:pPr>
            <a:r>
              <a:rPr lang="en-US" sz="4800" b="1" dirty="0"/>
              <a:t>PRAISE HIM ABOVE</a:t>
            </a:r>
          </a:p>
          <a:p>
            <a:pPr marL="0" indent="0" algn="ctr">
              <a:buNone/>
            </a:pPr>
            <a:r>
              <a:rPr lang="en-US" sz="4800" b="1" dirty="0"/>
              <a:t>YE HEAVENLY HOSTS</a:t>
            </a:r>
          </a:p>
          <a:p>
            <a:pPr marL="0" indent="0" algn="ctr">
              <a:buNone/>
            </a:pPr>
            <a:r>
              <a:rPr lang="en-US" sz="4800" b="1" dirty="0"/>
              <a:t>PRAISE FATHER SON AND HOLY GHOST</a:t>
            </a:r>
          </a:p>
          <a:p>
            <a:pPr marL="0" indent="0" algn="ctr">
              <a:buNone/>
            </a:pPr>
            <a:r>
              <a:rPr lang="en-US" sz="4800" b="1" dirty="0"/>
              <a:t>AMEN</a:t>
            </a:r>
          </a:p>
          <a:p>
            <a:pPr marL="0" indent="0" algn="ctr"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0336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5CD38-6E56-D69A-5D23-9651E81BF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5AAA9A-1E2C-5944-BCA4-2562B4AF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05EC-8C7F-F2E4-E5CE-D1F8FC6C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1B7B9-92D8-9D79-CB73-0DD999631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B9FDE-4E90-8403-3A14-2EFA05B9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546" y="0"/>
            <a:ext cx="704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D6F44-8F82-E6CB-1009-32D54B2A5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263A-0219-C610-CBFA-E24F4660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69569-7010-8DB9-A581-347439A35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50" y="0"/>
            <a:ext cx="9153543" cy="68651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A7EB9-DD66-8259-C962-AF1E25C3B9B7}"/>
              </a:ext>
            </a:extLst>
          </p:cNvPr>
          <p:cNvSpPr txBox="1"/>
          <p:nvPr/>
        </p:nvSpPr>
        <p:spPr>
          <a:xfrm>
            <a:off x="1379550" y="1603223"/>
            <a:ext cx="91535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Opening</a:t>
            </a: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Hymn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#</a:t>
            </a:r>
            <a:r>
              <a:rPr lang="en-US" sz="660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294/293</a:t>
            </a: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In the Blood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12700" cmpd="sng"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9FBCE-AFF1-E2B4-4AF3-945521CF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he image depicts a person, dressed in casual attire, kneeling in a field, facing the sunset with a dog standing nearby, under a beautiful, cloudy sky.">
            <a:extLst>
              <a:ext uri="{FF2B5EF4-FFF2-40B4-BE49-F238E27FC236}">
                <a16:creationId xmlns:a16="http://schemas.microsoft.com/office/drawing/2014/main" id="{A555E973-5BCA-1247-C0B3-0836633B0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891" y="0"/>
            <a:ext cx="1226589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590C6-C3D0-B379-9769-99AF3BABE7BE}"/>
              </a:ext>
            </a:extLst>
          </p:cNvPr>
          <p:cNvSpPr txBox="1"/>
          <p:nvPr/>
        </p:nvSpPr>
        <p:spPr>
          <a:xfrm>
            <a:off x="5730239" y="452718"/>
            <a:ext cx="592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JOIN US IN PRAYER</a:t>
            </a:r>
          </a:p>
        </p:txBody>
      </p:sp>
    </p:spTree>
    <p:extLst>
      <p:ext uri="{BB962C8B-B14F-4D97-AF65-F5344CB8AC3E}">
        <p14:creationId xmlns:p14="http://schemas.microsoft.com/office/powerpoint/2010/main" val="200964232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</TotalTime>
  <Words>483</Words>
  <Application>Microsoft Office PowerPoint</Application>
  <PresentationFormat>Widescreen</PresentationFormat>
  <Paragraphs>79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Arial Rounded MT Bold</vt:lpstr>
      <vt:lpstr>Calibri</vt:lpstr>
      <vt:lpstr>Calibri Light</vt:lpstr>
      <vt:lpstr>Century Gothic</vt:lpstr>
      <vt:lpstr>Lucida Calligraphy</vt:lpstr>
      <vt:lpstr>Wingdings 3</vt:lpstr>
      <vt:lpstr>Office Theme</vt:lpstr>
      <vt:lpstr>Tema de Office</vt:lpstr>
      <vt:lpstr>Ion</vt:lpstr>
      <vt:lpstr>1_Ion</vt:lpstr>
      <vt:lpstr>PowerPoint Presentation</vt:lpstr>
      <vt:lpstr>Welcome to                 our service</vt:lpstr>
      <vt:lpstr>PLEASE STAND AND JOIN US AS WE SING: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Roy A (LIT)</dc:creator>
  <cp:lastModifiedBy>Roy Robinson</cp:lastModifiedBy>
  <cp:revision>25</cp:revision>
  <cp:lastPrinted>2026-04-04T12:00:19Z</cp:lastPrinted>
  <dcterms:created xsi:type="dcterms:W3CDTF">2024-07-23T05:54:21Z</dcterms:created>
  <dcterms:modified xsi:type="dcterms:W3CDTF">2026-04-04T12:00:36Z</dcterms:modified>
</cp:coreProperties>
</file>