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4" r:id="rId2"/>
  </p:sldMasterIdLst>
  <p:sldIdLst>
    <p:sldId id="1374" r:id="rId3"/>
    <p:sldId id="1108" r:id="rId4"/>
    <p:sldId id="1302" r:id="rId5"/>
    <p:sldId id="716" r:id="rId6"/>
    <p:sldId id="1266" r:id="rId7"/>
    <p:sldId id="1418" r:id="rId8"/>
    <p:sldId id="723" r:id="rId9"/>
    <p:sldId id="1668" r:id="rId10"/>
    <p:sldId id="1502" r:id="rId11"/>
    <p:sldId id="1681" r:id="rId12"/>
    <p:sldId id="1682" r:id="rId13"/>
    <p:sldId id="1683" r:id="rId14"/>
    <p:sldId id="1555" r:id="rId15"/>
    <p:sldId id="1670" r:id="rId16"/>
    <p:sldId id="1671" r:id="rId17"/>
    <p:sldId id="1684" r:id="rId18"/>
    <p:sldId id="1685" r:id="rId19"/>
    <p:sldId id="1669" r:id="rId20"/>
    <p:sldId id="1441" r:id="rId21"/>
    <p:sldId id="1337" r:id="rId22"/>
    <p:sldId id="1686" r:id="rId23"/>
    <p:sldId id="1611" r:id="rId24"/>
    <p:sldId id="1680" r:id="rId25"/>
    <p:sldId id="1486" r:id="rId26"/>
    <p:sldId id="1612" r:id="rId27"/>
    <p:sldId id="1613" r:id="rId28"/>
    <p:sldId id="1614" r:id="rId29"/>
    <p:sldId id="1615" r:id="rId30"/>
    <p:sldId id="1616" r:id="rId31"/>
    <p:sldId id="1617" r:id="rId32"/>
    <p:sldId id="1618" r:id="rId33"/>
    <p:sldId id="1566" r:id="rId34"/>
    <p:sldId id="1598" r:id="rId35"/>
    <p:sldId id="1610" r:id="rId36"/>
    <p:sldId id="946" r:id="rId37"/>
    <p:sldId id="1544" r:id="rId38"/>
    <p:sldId id="1534" r:id="rId39"/>
    <p:sldId id="1416" r:id="rId40"/>
    <p:sldId id="1473" r:id="rId41"/>
    <p:sldId id="1432" r:id="rId42"/>
    <p:sldId id="1434" r:id="rId43"/>
    <p:sldId id="1375" r:id="rId44"/>
    <p:sldId id="1408" r:id="rId45"/>
    <p:sldId id="1411" r:id="rId46"/>
    <p:sldId id="1303" r:id="rId47"/>
    <p:sldId id="1401" r:id="rId48"/>
    <p:sldId id="1422" r:id="rId49"/>
    <p:sldId id="1307" r:id="rId50"/>
    <p:sldId id="1342" r:id="rId51"/>
    <p:sldId id="1343" r:id="rId52"/>
    <p:sldId id="1300" r:id="rId53"/>
    <p:sldId id="1352" r:id="rId54"/>
    <p:sldId id="1269" r:id="rId55"/>
    <p:sldId id="1309" r:id="rId56"/>
    <p:sldId id="1319" r:id="rId57"/>
    <p:sldId id="1306" r:id="rId58"/>
    <p:sldId id="367" r:id="rId59"/>
    <p:sldId id="1297" r:id="rId60"/>
    <p:sldId id="1110"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32858" autoAdjust="0"/>
    <p:restoredTop sz="94660"/>
  </p:normalViewPr>
  <p:slideViewPr>
    <p:cSldViewPr snapToGrid="0">
      <p:cViewPr varScale="1">
        <p:scale>
          <a:sx n="152" d="100"/>
          <a:sy n="152" d="100"/>
        </p:scale>
        <p:origin x="156" y="606"/>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microsoft.com/office/2016/11/relationships/changesInfo" Target="changesInfos/changesInfo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y Robinson" userId="ab3716fc2597cfce" providerId="LiveId" clId="{E7EFCCB2-2C4B-44F4-BFB2-36B8EFE7890A}"/>
    <pc:docChg chg="custSel addSld delSld modSld sldOrd">
      <pc:chgData name="Roy Robinson" userId="ab3716fc2597cfce" providerId="LiveId" clId="{E7EFCCB2-2C4B-44F4-BFB2-36B8EFE7890A}" dt="2026-03-07T13:09:00.074" v="262"/>
      <pc:docMkLst>
        <pc:docMk/>
      </pc:docMkLst>
      <pc:sldChg chg="modSp mod">
        <pc:chgData name="Roy Robinson" userId="ab3716fc2597cfce" providerId="LiveId" clId="{E7EFCCB2-2C4B-44F4-BFB2-36B8EFE7890A}" dt="2026-03-07T03:49:50.226" v="79" actId="20577"/>
        <pc:sldMkLst>
          <pc:docMk/>
          <pc:sldMk cId="947976682" sldId="723"/>
        </pc:sldMkLst>
        <pc:spChg chg="mod">
          <ac:chgData name="Roy Robinson" userId="ab3716fc2597cfce" providerId="LiveId" clId="{E7EFCCB2-2C4B-44F4-BFB2-36B8EFE7890A}" dt="2026-03-07T03:49:50.226" v="79" actId="20577"/>
          <ac:spMkLst>
            <pc:docMk/>
            <pc:sldMk cId="947976682" sldId="723"/>
            <ac:spMk id="3" creationId="{00000000-0000-0000-0000-000000000000}"/>
          </ac:spMkLst>
        </pc:spChg>
      </pc:sldChg>
      <pc:sldChg chg="addSp delSp modSp mod">
        <pc:chgData name="Roy Robinson" userId="ab3716fc2597cfce" providerId="LiveId" clId="{E7EFCCB2-2C4B-44F4-BFB2-36B8EFE7890A}" dt="2026-03-07T03:48:10.152" v="25" actId="1076"/>
        <pc:sldMkLst>
          <pc:docMk/>
          <pc:sldMk cId="2345126219" sldId="1108"/>
        </pc:sldMkLst>
        <pc:spChg chg="mod">
          <ac:chgData name="Roy Robinson" userId="ab3716fc2597cfce" providerId="LiveId" clId="{E7EFCCB2-2C4B-44F4-BFB2-36B8EFE7890A}" dt="2026-03-07T03:48:10.152" v="25" actId="1076"/>
          <ac:spMkLst>
            <pc:docMk/>
            <pc:sldMk cId="2345126219" sldId="1108"/>
            <ac:spMk id="4" creationId="{49BC2161-EDCF-F6B2-EF97-A1A8CCEA4BCC}"/>
          </ac:spMkLst>
        </pc:spChg>
        <pc:picChg chg="add ord">
          <ac:chgData name="Roy Robinson" userId="ab3716fc2597cfce" providerId="LiveId" clId="{E7EFCCB2-2C4B-44F4-BFB2-36B8EFE7890A}" dt="2026-03-07T03:47:23.203" v="17" actId="167"/>
          <ac:picMkLst>
            <pc:docMk/>
            <pc:sldMk cId="2345126219" sldId="1108"/>
            <ac:picMk id="2" creationId="{53B695CA-0618-4833-931E-3047D24B1930}"/>
          </ac:picMkLst>
        </pc:picChg>
        <pc:picChg chg="del">
          <ac:chgData name="Roy Robinson" userId="ab3716fc2597cfce" providerId="LiveId" clId="{E7EFCCB2-2C4B-44F4-BFB2-36B8EFE7890A}" dt="2026-03-07T03:42:55.816" v="0" actId="478"/>
          <ac:picMkLst>
            <pc:docMk/>
            <pc:sldMk cId="2345126219" sldId="1108"/>
            <ac:picMk id="3" creationId="{3689D334-B132-F980-656D-3645A825ED37}"/>
          </ac:picMkLst>
        </pc:picChg>
      </pc:sldChg>
      <pc:sldChg chg="modSp mod">
        <pc:chgData name="Roy Robinson" userId="ab3716fc2597cfce" providerId="LiveId" clId="{E7EFCCB2-2C4B-44F4-BFB2-36B8EFE7890A}" dt="2026-03-07T03:49:16.302" v="54" actId="20577"/>
        <pc:sldMkLst>
          <pc:docMk/>
          <pc:sldMk cId="992031113" sldId="1266"/>
        </pc:sldMkLst>
        <pc:spChg chg="mod">
          <ac:chgData name="Roy Robinson" userId="ab3716fc2597cfce" providerId="LiveId" clId="{E7EFCCB2-2C4B-44F4-BFB2-36B8EFE7890A}" dt="2026-03-07T03:49:16.302" v="54" actId="20577"/>
          <ac:spMkLst>
            <pc:docMk/>
            <pc:sldMk cId="992031113" sldId="1266"/>
            <ac:spMk id="7" creationId="{1C4A7EB9-DD66-8259-C962-AF1E25C3B9B7}"/>
          </ac:spMkLst>
        </pc:spChg>
      </pc:sldChg>
      <pc:sldChg chg="modSp mod">
        <pc:chgData name="Roy Robinson" userId="ab3716fc2597cfce" providerId="LiveId" clId="{E7EFCCB2-2C4B-44F4-BFB2-36B8EFE7890A}" dt="2026-03-07T03:51:55.582" v="122" actId="20577"/>
        <pc:sldMkLst>
          <pc:docMk/>
          <pc:sldMk cId="2893244208" sldId="1337"/>
        </pc:sldMkLst>
        <pc:spChg chg="mod">
          <ac:chgData name="Roy Robinson" userId="ab3716fc2597cfce" providerId="LiveId" clId="{E7EFCCB2-2C4B-44F4-BFB2-36B8EFE7890A}" dt="2026-03-07T03:51:55.582" v="122" actId="20577"/>
          <ac:spMkLst>
            <pc:docMk/>
            <pc:sldMk cId="2893244208" sldId="1337"/>
            <ac:spMk id="7" creationId="{4970525E-0F0E-010B-F099-6742152AA969}"/>
          </ac:spMkLst>
        </pc:spChg>
      </pc:sldChg>
      <pc:sldChg chg="ord">
        <pc:chgData name="Roy Robinson" userId="ab3716fc2597cfce" providerId="LiveId" clId="{E7EFCCB2-2C4B-44F4-BFB2-36B8EFE7890A}" dt="2026-03-07T13:08:49.614" v="259"/>
        <pc:sldMkLst>
          <pc:docMk/>
          <pc:sldMk cId="2903610617" sldId="1441"/>
        </pc:sldMkLst>
      </pc:sldChg>
      <pc:sldChg chg="modSp mod ord">
        <pc:chgData name="Roy Robinson" userId="ab3716fc2597cfce" providerId="LiveId" clId="{E7EFCCB2-2C4B-44F4-BFB2-36B8EFE7890A}" dt="2026-03-07T03:59:37.903" v="162" actId="6549"/>
        <pc:sldMkLst>
          <pc:docMk/>
          <pc:sldMk cId="2464956054" sldId="1502"/>
        </pc:sldMkLst>
        <pc:spChg chg="mod">
          <ac:chgData name="Roy Robinson" userId="ab3716fc2597cfce" providerId="LiveId" clId="{E7EFCCB2-2C4B-44F4-BFB2-36B8EFE7890A}" dt="2026-03-07T03:59:37.903" v="162" actId="6549"/>
          <ac:spMkLst>
            <pc:docMk/>
            <pc:sldMk cId="2464956054" sldId="1502"/>
            <ac:spMk id="3" creationId="{6B8AEF4B-1938-90E9-62B2-BA39F81FBBB3}"/>
          </ac:spMkLst>
        </pc:spChg>
      </pc:sldChg>
      <pc:sldChg chg="addSp delSp modSp mod ord setBg">
        <pc:chgData name="Roy Robinson" userId="ab3716fc2597cfce" providerId="LiveId" clId="{E7EFCCB2-2C4B-44F4-BFB2-36B8EFE7890A}" dt="2026-03-07T13:08:00.532" v="252"/>
        <pc:sldMkLst>
          <pc:docMk/>
          <pc:sldMk cId="3758841808" sldId="1555"/>
        </pc:sldMkLst>
        <pc:spChg chg="mod">
          <ac:chgData name="Roy Robinson" userId="ab3716fc2597cfce" providerId="LiveId" clId="{E7EFCCB2-2C4B-44F4-BFB2-36B8EFE7890A}" dt="2026-03-07T04:10:52.942" v="206"/>
          <ac:spMkLst>
            <pc:docMk/>
            <pc:sldMk cId="3758841808" sldId="1555"/>
            <ac:spMk id="7" creationId="{D2033535-B159-2D9D-B548-7C8B35A0E59D}"/>
          </ac:spMkLst>
        </pc:spChg>
        <pc:picChg chg="add mod ord">
          <ac:chgData name="Roy Robinson" userId="ab3716fc2597cfce" providerId="LiveId" clId="{E7EFCCB2-2C4B-44F4-BFB2-36B8EFE7890A}" dt="2026-03-07T03:55:04.384" v="128" actId="167"/>
          <ac:picMkLst>
            <pc:docMk/>
            <pc:sldMk cId="3758841808" sldId="1555"/>
            <ac:picMk id="2" creationId="{AF114D7C-2EE7-0496-4059-26AE6688B321}"/>
          </ac:picMkLst>
        </pc:picChg>
        <pc:picChg chg="del">
          <ac:chgData name="Roy Robinson" userId="ab3716fc2597cfce" providerId="LiveId" clId="{E7EFCCB2-2C4B-44F4-BFB2-36B8EFE7890A}" dt="2026-03-07T03:52:12.064" v="123" actId="478"/>
          <ac:picMkLst>
            <pc:docMk/>
            <pc:sldMk cId="3758841808" sldId="1555"/>
            <ac:picMk id="5" creationId="{22B4DF24-11B5-1D68-89DB-4A3130662F75}"/>
          </ac:picMkLst>
        </pc:picChg>
      </pc:sldChg>
      <pc:sldChg chg="del">
        <pc:chgData name="Roy Robinson" userId="ab3716fc2597cfce" providerId="LiveId" clId="{E7EFCCB2-2C4B-44F4-BFB2-36B8EFE7890A}" dt="2026-03-07T03:50:22.862" v="84" actId="47"/>
        <pc:sldMkLst>
          <pc:docMk/>
          <pc:sldMk cId="3767315720" sldId="1609"/>
        </pc:sldMkLst>
      </pc:sldChg>
      <pc:sldChg chg="ord">
        <pc:chgData name="Roy Robinson" userId="ab3716fc2597cfce" providerId="LiveId" clId="{E7EFCCB2-2C4B-44F4-BFB2-36B8EFE7890A}" dt="2026-03-07T13:08:41.560" v="255"/>
        <pc:sldMkLst>
          <pc:docMk/>
          <pc:sldMk cId="1358384484" sldId="1611"/>
        </pc:sldMkLst>
      </pc:sldChg>
      <pc:sldChg chg="del">
        <pc:chgData name="Roy Robinson" userId="ab3716fc2597cfce" providerId="LiveId" clId="{E7EFCCB2-2C4B-44F4-BFB2-36B8EFE7890A}" dt="2026-03-07T03:50:22.862" v="84" actId="47"/>
        <pc:sldMkLst>
          <pc:docMk/>
          <pc:sldMk cId="3985460234" sldId="1619"/>
        </pc:sldMkLst>
      </pc:sldChg>
      <pc:sldChg chg="del">
        <pc:chgData name="Roy Robinson" userId="ab3716fc2597cfce" providerId="LiveId" clId="{E7EFCCB2-2C4B-44F4-BFB2-36B8EFE7890A}" dt="2026-03-07T03:50:22.862" v="84" actId="47"/>
        <pc:sldMkLst>
          <pc:docMk/>
          <pc:sldMk cId="2719672865" sldId="1620"/>
        </pc:sldMkLst>
      </pc:sldChg>
      <pc:sldChg chg="del">
        <pc:chgData name="Roy Robinson" userId="ab3716fc2597cfce" providerId="LiveId" clId="{E7EFCCB2-2C4B-44F4-BFB2-36B8EFE7890A}" dt="2026-03-07T03:50:22.862" v="84" actId="47"/>
        <pc:sldMkLst>
          <pc:docMk/>
          <pc:sldMk cId="3538700405" sldId="1621"/>
        </pc:sldMkLst>
      </pc:sldChg>
      <pc:sldChg chg="del">
        <pc:chgData name="Roy Robinson" userId="ab3716fc2597cfce" providerId="LiveId" clId="{E7EFCCB2-2C4B-44F4-BFB2-36B8EFE7890A}" dt="2026-03-07T03:50:22.862" v="84" actId="47"/>
        <pc:sldMkLst>
          <pc:docMk/>
          <pc:sldMk cId="2182124226" sldId="1622"/>
        </pc:sldMkLst>
      </pc:sldChg>
      <pc:sldChg chg="del">
        <pc:chgData name="Roy Robinson" userId="ab3716fc2597cfce" providerId="LiveId" clId="{E7EFCCB2-2C4B-44F4-BFB2-36B8EFE7890A}" dt="2026-03-07T03:50:22.862" v="84" actId="47"/>
        <pc:sldMkLst>
          <pc:docMk/>
          <pc:sldMk cId="1719440942" sldId="1623"/>
        </pc:sldMkLst>
      </pc:sldChg>
      <pc:sldChg chg="del">
        <pc:chgData name="Roy Robinson" userId="ab3716fc2597cfce" providerId="LiveId" clId="{E7EFCCB2-2C4B-44F4-BFB2-36B8EFE7890A}" dt="2026-03-07T03:50:22.862" v="84" actId="47"/>
        <pc:sldMkLst>
          <pc:docMk/>
          <pc:sldMk cId="859277981" sldId="1624"/>
        </pc:sldMkLst>
      </pc:sldChg>
      <pc:sldChg chg="del">
        <pc:chgData name="Roy Robinson" userId="ab3716fc2597cfce" providerId="LiveId" clId="{E7EFCCB2-2C4B-44F4-BFB2-36B8EFE7890A}" dt="2026-03-07T03:50:22.862" v="84" actId="47"/>
        <pc:sldMkLst>
          <pc:docMk/>
          <pc:sldMk cId="1134075207" sldId="1625"/>
        </pc:sldMkLst>
      </pc:sldChg>
      <pc:sldChg chg="del">
        <pc:chgData name="Roy Robinson" userId="ab3716fc2597cfce" providerId="LiveId" clId="{E7EFCCB2-2C4B-44F4-BFB2-36B8EFE7890A}" dt="2026-03-07T03:50:22.862" v="84" actId="47"/>
        <pc:sldMkLst>
          <pc:docMk/>
          <pc:sldMk cId="1130894860" sldId="1626"/>
        </pc:sldMkLst>
      </pc:sldChg>
      <pc:sldChg chg="del">
        <pc:chgData name="Roy Robinson" userId="ab3716fc2597cfce" providerId="LiveId" clId="{E7EFCCB2-2C4B-44F4-BFB2-36B8EFE7890A}" dt="2026-03-07T03:55:30.381" v="129" actId="47"/>
        <pc:sldMkLst>
          <pc:docMk/>
          <pc:sldMk cId="2537060979" sldId="1627"/>
        </pc:sldMkLst>
      </pc:sldChg>
      <pc:sldChg chg="del">
        <pc:chgData name="Roy Robinson" userId="ab3716fc2597cfce" providerId="LiveId" clId="{E7EFCCB2-2C4B-44F4-BFB2-36B8EFE7890A}" dt="2026-03-07T03:55:30.381" v="129" actId="47"/>
        <pc:sldMkLst>
          <pc:docMk/>
          <pc:sldMk cId="4245453199" sldId="1628"/>
        </pc:sldMkLst>
      </pc:sldChg>
      <pc:sldChg chg="del">
        <pc:chgData name="Roy Robinson" userId="ab3716fc2597cfce" providerId="LiveId" clId="{E7EFCCB2-2C4B-44F4-BFB2-36B8EFE7890A}" dt="2026-03-07T03:55:30.381" v="129" actId="47"/>
        <pc:sldMkLst>
          <pc:docMk/>
          <pc:sldMk cId="2724758500" sldId="1629"/>
        </pc:sldMkLst>
      </pc:sldChg>
      <pc:sldChg chg="del">
        <pc:chgData name="Roy Robinson" userId="ab3716fc2597cfce" providerId="LiveId" clId="{E7EFCCB2-2C4B-44F4-BFB2-36B8EFE7890A}" dt="2026-03-07T03:55:30.381" v="129" actId="47"/>
        <pc:sldMkLst>
          <pc:docMk/>
          <pc:sldMk cId="2967393361" sldId="1630"/>
        </pc:sldMkLst>
      </pc:sldChg>
      <pc:sldChg chg="del">
        <pc:chgData name="Roy Robinson" userId="ab3716fc2597cfce" providerId="LiveId" clId="{E7EFCCB2-2C4B-44F4-BFB2-36B8EFE7890A}" dt="2026-03-07T03:55:30.381" v="129" actId="47"/>
        <pc:sldMkLst>
          <pc:docMk/>
          <pc:sldMk cId="4069318023" sldId="1631"/>
        </pc:sldMkLst>
      </pc:sldChg>
      <pc:sldChg chg="del">
        <pc:chgData name="Roy Robinson" userId="ab3716fc2597cfce" providerId="LiveId" clId="{E7EFCCB2-2C4B-44F4-BFB2-36B8EFE7890A}" dt="2026-03-07T03:50:22.862" v="84" actId="47"/>
        <pc:sldMkLst>
          <pc:docMk/>
          <pc:sldMk cId="2042792166" sldId="1632"/>
        </pc:sldMkLst>
      </pc:sldChg>
      <pc:sldChg chg="del">
        <pc:chgData name="Roy Robinson" userId="ab3716fc2597cfce" providerId="LiveId" clId="{E7EFCCB2-2C4B-44F4-BFB2-36B8EFE7890A}" dt="2026-03-07T03:50:22.862" v="84" actId="47"/>
        <pc:sldMkLst>
          <pc:docMk/>
          <pc:sldMk cId="3000349715" sldId="1633"/>
        </pc:sldMkLst>
      </pc:sldChg>
      <pc:sldChg chg="del">
        <pc:chgData name="Roy Robinson" userId="ab3716fc2597cfce" providerId="LiveId" clId="{E7EFCCB2-2C4B-44F4-BFB2-36B8EFE7890A}" dt="2026-03-07T03:50:22.862" v="84" actId="47"/>
        <pc:sldMkLst>
          <pc:docMk/>
          <pc:sldMk cId="282212855" sldId="1634"/>
        </pc:sldMkLst>
      </pc:sldChg>
      <pc:sldChg chg="del">
        <pc:chgData name="Roy Robinson" userId="ab3716fc2597cfce" providerId="LiveId" clId="{E7EFCCB2-2C4B-44F4-BFB2-36B8EFE7890A}" dt="2026-03-07T03:50:22.862" v="84" actId="47"/>
        <pc:sldMkLst>
          <pc:docMk/>
          <pc:sldMk cId="3711548137" sldId="1635"/>
        </pc:sldMkLst>
      </pc:sldChg>
      <pc:sldChg chg="del">
        <pc:chgData name="Roy Robinson" userId="ab3716fc2597cfce" providerId="LiveId" clId="{E7EFCCB2-2C4B-44F4-BFB2-36B8EFE7890A}" dt="2026-03-07T03:50:22.862" v="84" actId="47"/>
        <pc:sldMkLst>
          <pc:docMk/>
          <pc:sldMk cId="4089573721" sldId="1636"/>
        </pc:sldMkLst>
      </pc:sldChg>
      <pc:sldChg chg="del">
        <pc:chgData name="Roy Robinson" userId="ab3716fc2597cfce" providerId="LiveId" clId="{E7EFCCB2-2C4B-44F4-BFB2-36B8EFE7890A}" dt="2026-03-07T03:50:22.862" v="84" actId="47"/>
        <pc:sldMkLst>
          <pc:docMk/>
          <pc:sldMk cId="1519805542" sldId="1637"/>
        </pc:sldMkLst>
      </pc:sldChg>
      <pc:sldChg chg="del">
        <pc:chgData name="Roy Robinson" userId="ab3716fc2597cfce" providerId="LiveId" clId="{E7EFCCB2-2C4B-44F4-BFB2-36B8EFE7890A}" dt="2026-03-07T03:50:22.862" v="84" actId="47"/>
        <pc:sldMkLst>
          <pc:docMk/>
          <pc:sldMk cId="542261310" sldId="1638"/>
        </pc:sldMkLst>
      </pc:sldChg>
      <pc:sldChg chg="del">
        <pc:chgData name="Roy Robinson" userId="ab3716fc2597cfce" providerId="LiveId" clId="{E7EFCCB2-2C4B-44F4-BFB2-36B8EFE7890A}" dt="2026-03-07T03:50:22.862" v="84" actId="47"/>
        <pc:sldMkLst>
          <pc:docMk/>
          <pc:sldMk cId="622528692" sldId="1639"/>
        </pc:sldMkLst>
      </pc:sldChg>
      <pc:sldChg chg="del">
        <pc:chgData name="Roy Robinson" userId="ab3716fc2597cfce" providerId="LiveId" clId="{E7EFCCB2-2C4B-44F4-BFB2-36B8EFE7890A}" dt="2026-03-07T03:50:22.862" v="84" actId="47"/>
        <pc:sldMkLst>
          <pc:docMk/>
          <pc:sldMk cId="3316002075" sldId="1640"/>
        </pc:sldMkLst>
      </pc:sldChg>
      <pc:sldChg chg="del">
        <pc:chgData name="Roy Robinson" userId="ab3716fc2597cfce" providerId="LiveId" clId="{E7EFCCB2-2C4B-44F4-BFB2-36B8EFE7890A}" dt="2026-03-07T03:50:22.862" v="84" actId="47"/>
        <pc:sldMkLst>
          <pc:docMk/>
          <pc:sldMk cId="2676755374" sldId="1641"/>
        </pc:sldMkLst>
      </pc:sldChg>
      <pc:sldChg chg="del">
        <pc:chgData name="Roy Robinson" userId="ab3716fc2597cfce" providerId="LiveId" clId="{E7EFCCB2-2C4B-44F4-BFB2-36B8EFE7890A}" dt="2026-03-07T03:50:22.862" v="84" actId="47"/>
        <pc:sldMkLst>
          <pc:docMk/>
          <pc:sldMk cId="339274250" sldId="1642"/>
        </pc:sldMkLst>
      </pc:sldChg>
      <pc:sldChg chg="del">
        <pc:chgData name="Roy Robinson" userId="ab3716fc2597cfce" providerId="LiveId" clId="{E7EFCCB2-2C4B-44F4-BFB2-36B8EFE7890A}" dt="2026-03-07T03:50:22.862" v="84" actId="47"/>
        <pc:sldMkLst>
          <pc:docMk/>
          <pc:sldMk cId="1417266879" sldId="1643"/>
        </pc:sldMkLst>
      </pc:sldChg>
      <pc:sldChg chg="del">
        <pc:chgData name="Roy Robinson" userId="ab3716fc2597cfce" providerId="LiveId" clId="{E7EFCCB2-2C4B-44F4-BFB2-36B8EFE7890A}" dt="2026-03-07T03:50:22.862" v="84" actId="47"/>
        <pc:sldMkLst>
          <pc:docMk/>
          <pc:sldMk cId="886106917" sldId="1644"/>
        </pc:sldMkLst>
      </pc:sldChg>
      <pc:sldChg chg="del">
        <pc:chgData name="Roy Robinson" userId="ab3716fc2597cfce" providerId="LiveId" clId="{E7EFCCB2-2C4B-44F4-BFB2-36B8EFE7890A}" dt="2026-03-07T03:50:22.862" v="84" actId="47"/>
        <pc:sldMkLst>
          <pc:docMk/>
          <pc:sldMk cId="285052102" sldId="1645"/>
        </pc:sldMkLst>
      </pc:sldChg>
      <pc:sldChg chg="del">
        <pc:chgData name="Roy Robinson" userId="ab3716fc2597cfce" providerId="LiveId" clId="{E7EFCCB2-2C4B-44F4-BFB2-36B8EFE7890A}" dt="2026-03-07T03:50:22.862" v="84" actId="47"/>
        <pc:sldMkLst>
          <pc:docMk/>
          <pc:sldMk cId="2307772934" sldId="1646"/>
        </pc:sldMkLst>
      </pc:sldChg>
      <pc:sldChg chg="del">
        <pc:chgData name="Roy Robinson" userId="ab3716fc2597cfce" providerId="LiveId" clId="{E7EFCCB2-2C4B-44F4-BFB2-36B8EFE7890A}" dt="2026-03-07T03:50:22.862" v="84" actId="47"/>
        <pc:sldMkLst>
          <pc:docMk/>
          <pc:sldMk cId="1617820040" sldId="1647"/>
        </pc:sldMkLst>
      </pc:sldChg>
      <pc:sldChg chg="del">
        <pc:chgData name="Roy Robinson" userId="ab3716fc2597cfce" providerId="LiveId" clId="{E7EFCCB2-2C4B-44F4-BFB2-36B8EFE7890A}" dt="2026-03-07T03:50:22.862" v="84" actId="47"/>
        <pc:sldMkLst>
          <pc:docMk/>
          <pc:sldMk cId="2395207559" sldId="1648"/>
        </pc:sldMkLst>
      </pc:sldChg>
      <pc:sldChg chg="del">
        <pc:chgData name="Roy Robinson" userId="ab3716fc2597cfce" providerId="LiveId" clId="{E7EFCCB2-2C4B-44F4-BFB2-36B8EFE7890A}" dt="2026-03-07T03:50:22.862" v="84" actId="47"/>
        <pc:sldMkLst>
          <pc:docMk/>
          <pc:sldMk cId="2220888463" sldId="1649"/>
        </pc:sldMkLst>
      </pc:sldChg>
      <pc:sldChg chg="del">
        <pc:chgData name="Roy Robinson" userId="ab3716fc2597cfce" providerId="LiveId" clId="{E7EFCCB2-2C4B-44F4-BFB2-36B8EFE7890A}" dt="2026-03-07T03:50:22.862" v="84" actId="47"/>
        <pc:sldMkLst>
          <pc:docMk/>
          <pc:sldMk cId="4242446007" sldId="1650"/>
        </pc:sldMkLst>
      </pc:sldChg>
      <pc:sldChg chg="del">
        <pc:chgData name="Roy Robinson" userId="ab3716fc2597cfce" providerId="LiveId" clId="{E7EFCCB2-2C4B-44F4-BFB2-36B8EFE7890A}" dt="2026-03-07T03:50:22.862" v="84" actId="47"/>
        <pc:sldMkLst>
          <pc:docMk/>
          <pc:sldMk cId="3805116695" sldId="1651"/>
        </pc:sldMkLst>
      </pc:sldChg>
      <pc:sldChg chg="del">
        <pc:chgData name="Roy Robinson" userId="ab3716fc2597cfce" providerId="LiveId" clId="{E7EFCCB2-2C4B-44F4-BFB2-36B8EFE7890A}" dt="2026-03-07T03:50:22.862" v="84" actId="47"/>
        <pc:sldMkLst>
          <pc:docMk/>
          <pc:sldMk cId="2719694969" sldId="1652"/>
        </pc:sldMkLst>
      </pc:sldChg>
      <pc:sldChg chg="del">
        <pc:chgData name="Roy Robinson" userId="ab3716fc2597cfce" providerId="LiveId" clId="{E7EFCCB2-2C4B-44F4-BFB2-36B8EFE7890A}" dt="2026-03-07T03:50:22.862" v="84" actId="47"/>
        <pc:sldMkLst>
          <pc:docMk/>
          <pc:sldMk cId="3041821541" sldId="1653"/>
        </pc:sldMkLst>
      </pc:sldChg>
      <pc:sldChg chg="del">
        <pc:chgData name="Roy Robinson" userId="ab3716fc2597cfce" providerId="LiveId" clId="{E7EFCCB2-2C4B-44F4-BFB2-36B8EFE7890A}" dt="2026-03-07T03:55:30.381" v="129" actId="47"/>
        <pc:sldMkLst>
          <pc:docMk/>
          <pc:sldMk cId="3488505075" sldId="1654"/>
        </pc:sldMkLst>
      </pc:sldChg>
      <pc:sldChg chg="del">
        <pc:chgData name="Roy Robinson" userId="ab3716fc2597cfce" providerId="LiveId" clId="{E7EFCCB2-2C4B-44F4-BFB2-36B8EFE7890A}" dt="2026-03-07T03:55:30.381" v="129" actId="47"/>
        <pc:sldMkLst>
          <pc:docMk/>
          <pc:sldMk cId="3093841786" sldId="1655"/>
        </pc:sldMkLst>
      </pc:sldChg>
      <pc:sldChg chg="del">
        <pc:chgData name="Roy Robinson" userId="ab3716fc2597cfce" providerId="LiveId" clId="{E7EFCCB2-2C4B-44F4-BFB2-36B8EFE7890A}" dt="2026-03-07T03:50:22.862" v="84" actId="47"/>
        <pc:sldMkLst>
          <pc:docMk/>
          <pc:sldMk cId="1403649944" sldId="1656"/>
        </pc:sldMkLst>
      </pc:sldChg>
      <pc:sldChg chg="del">
        <pc:chgData name="Roy Robinson" userId="ab3716fc2597cfce" providerId="LiveId" clId="{E7EFCCB2-2C4B-44F4-BFB2-36B8EFE7890A}" dt="2026-03-07T03:50:22.862" v="84" actId="47"/>
        <pc:sldMkLst>
          <pc:docMk/>
          <pc:sldMk cId="2953104250" sldId="1657"/>
        </pc:sldMkLst>
      </pc:sldChg>
      <pc:sldChg chg="del">
        <pc:chgData name="Roy Robinson" userId="ab3716fc2597cfce" providerId="LiveId" clId="{E7EFCCB2-2C4B-44F4-BFB2-36B8EFE7890A}" dt="2026-03-07T03:50:22.862" v="84" actId="47"/>
        <pc:sldMkLst>
          <pc:docMk/>
          <pc:sldMk cId="2234736416" sldId="1658"/>
        </pc:sldMkLst>
      </pc:sldChg>
      <pc:sldChg chg="del">
        <pc:chgData name="Roy Robinson" userId="ab3716fc2597cfce" providerId="LiveId" clId="{E7EFCCB2-2C4B-44F4-BFB2-36B8EFE7890A}" dt="2026-03-07T03:50:22.862" v="84" actId="47"/>
        <pc:sldMkLst>
          <pc:docMk/>
          <pc:sldMk cId="891815838" sldId="1659"/>
        </pc:sldMkLst>
      </pc:sldChg>
      <pc:sldChg chg="del">
        <pc:chgData name="Roy Robinson" userId="ab3716fc2597cfce" providerId="LiveId" clId="{E7EFCCB2-2C4B-44F4-BFB2-36B8EFE7890A}" dt="2026-03-07T03:50:22.862" v="84" actId="47"/>
        <pc:sldMkLst>
          <pc:docMk/>
          <pc:sldMk cId="214280190" sldId="1660"/>
        </pc:sldMkLst>
      </pc:sldChg>
      <pc:sldChg chg="del">
        <pc:chgData name="Roy Robinson" userId="ab3716fc2597cfce" providerId="LiveId" clId="{E7EFCCB2-2C4B-44F4-BFB2-36B8EFE7890A}" dt="2026-03-07T03:50:22.862" v="84" actId="47"/>
        <pc:sldMkLst>
          <pc:docMk/>
          <pc:sldMk cId="2358673745" sldId="1661"/>
        </pc:sldMkLst>
      </pc:sldChg>
      <pc:sldChg chg="del">
        <pc:chgData name="Roy Robinson" userId="ab3716fc2597cfce" providerId="LiveId" clId="{E7EFCCB2-2C4B-44F4-BFB2-36B8EFE7890A}" dt="2026-03-07T03:50:22.862" v="84" actId="47"/>
        <pc:sldMkLst>
          <pc:docMk/>
          <pc:sldMk cId="3845363466" sldId="1662"/>
        </pc:sldMkLst>
      </pc:sldChg>
      <pc:sldChg chg="del">
        <pc:chgData name="Roy Robinson" userId="ab3716fc2597cfce" providerId="LiveId" clId="{E7EFCCB2-2C4B-44F4-BFB2-36B8EFE7890A}" dt="2026-03-07T03:50:22.862" v="84" actId="47"/>
        <pc:sldMkLst>
          <pc:docMk/>
          <pc:sldMk cId="3377303211" sldId="1663"/>
        </pc:sldMkLst>
      </pc:sldChg>
      <pc:sldChg chg="del">
        <pc:chgData name="Roy Robinson" userId="ab3716fc2597cfce" providerId="LiveId" clId="{E7EFCCB2-2C4B-44F4-BFB2-36B8EFE7890A}" dt="2026-03-07T03:50:22.862" v="84" actId="47"/>
        <pc:sldMkLst>
          <pc:docMk/>
          <pc:sldMk cId="2402150954" sldId="1664"/>
        </pc:sldMkLst>
      </pc:sldChg>
      <pc:sldChg chg="del">
        <pc:chgData name="Roy Robinson" userId="ab3716fc2597cfce" providerId="LiveId" clId="{E7EFCCB2-2C4B-44F4-BFB2-36B8EFE7890A}" dt="2026-03-07T03:50:22.862" v="84" actId="47"/>
        <pc:sldMkLst>
          <pc:docMk/>
          <pc:sldMk cId="4284203737" sldId="1665"/>
        </pc:sldMkLst>
      </pc:sldChg>
      <pc:sldChg chg="del">
        <pc:chgData name="Roy Robinson" userId="ab3716fc2597cfce" providerId="LiveId" clId="{E7EFCCB2-2C4B-44F4-BFB2-36B8EFE7890A}" dt="2026-03-07T03:50:22.862" v="84" actId="47"/>
        <pc:sldMkLst>
          <pc:docMk/>
          <pc:sldMk cId="1674497345" sldId="1666"/>
        </pc:sldMkLst>
      </pc:sldChg>
      <pc:sldChg chg="del">
        <pc:chgData name="Roy Robinson" userId="ab3716fc2597cfce" providerId="LiveId" clId="{E7EFCCB2-2C4B-44F4-BFB2-36B8EFE7890A}" dt="2026-03-07T03:50:22.862" v="84" actId="47"/>
        <pc:sldMkLst>
          <pc:docMk/>
          <pc:sldMk cId="3878917673" sldId="1667"/>
        </pc:sldMkLst>
      </pc:sldChg>
      <pc:sldChg chg="add ord">
        <pc:chgData name="Roy Robinson" userId="ab3716fc2597cfce" providerId="LiveId" clId="{E7EFCCB2-2C4B-44F4-BFB2-36B8EFE7890A}" dt="2026-03-07T03:50:57.113" v="86"/>
        <pc:sldMkLst>
          <pc:docMk/>
          <pc:sldMk cId="2157338868" sldId="1668"/>
        </pc:sldMkLst>
      </pc:sldChg>
      <pc:sldChg chg="add ord">
        <pc:chgData name="Roy Robinson" userId="ab3716fc2597cfce" providerId="LiveId" clId="{E7EFCCB2-2C4B-44F4-BFB2-36B8EFE7890A}" dt="2026-03-07T13:08:47.651" v="257"/>
        <pc:sldMkLst>
          <pc:docMk/>
          <pc:sldMk cId="1167082544" sldId="1669"/>
        </pc:sldMkLst>
      </pc:sldChg>
      <pc:sldChg chg="modSp add mod ord">
        <pc:chgData name="Roy Robinson" userId="ab3716fc2597cfce" providerId="LiveId" clId="{E7EFCCB2-2C4B-44F4-BFB2-36B8EFE7890A}" dt="2026-03-07T13:08:00.532" v="252"/>
        <pc:sldMkLst>
          <pc:docMk/>
          <pc:sldMk cId="3553465996" sldId="1670"/>
        </pc:sldMkLst>
        <pc:spChg chg="mod">
          <ac:chgData name="Roy Robinson" userId="ab3716fc2597cfce" providerId="LiveId" clId="{E7EFCCB2-2C4B-44F4-BFB2-36B8EFE7890A}" dt="2026-03-07T04:12:06.583" v="209"/>
          <ac:spMkLst>
            <pc:docMk/>
            <pc:sldMk cId="3553465996" sldId="1670"/>
            <ac:spMk id="7" creationId="{D864C09F-3C96-789C-2897-D17B17B44760}"/>
          </ac:spMkLst>
        </pc:spChg>
      </pc:sldChg>
      <pc:sldChg chg="modSp add mod ord">
        <pc:chgData name="Roy Robinson" userId="ab3716fc2597cfce" providerId="LiveId" clId="{E7EFCCB2-2C4B-44F4-BFB2-36B8EFE7890A}" dt="2026-03-07T13:08:00.532" v="252"/>
        <pc:sldMkLst>
          <pc:docMk/>
          <pc:sldMk cId="1088114246" sldId="1671"/>
        </pc:sldMkLst>
        <pc:spChg chg="mod">
          <ac:chgData name="Roy Robinson" userId="ab3716fc2597cfce" providerId="LiveId" clId="{E7EFCCB2-2C4B-44F4-BFB2-36B8EFE7890A}" dt="2026-03-07T04:13:16.256" v="212"/>
          <ac:spMkLst>
            <pc:docMk/>
            <pc:sldMk cId="1088114246" sldId="1671"/>
            <ac:spMk id="7" creationId="{80CC11D1-04D3-FB84-1396-281040845BBF}"/>
          </ac:spMkLst>
        </pc:spChg>
      </pc:sldChg>
      <pc:sldChg chg="add del replId">
        <pc:chgData name="Roy Robinson" userId="ab3716fc2597cfce" providerId="LiveId" clId="{E7EFCCB2-2C4B-44F4-BFB2-36B8EFE7890A}" dt="2026-03-07T13:08:34.790" v="253" actId="47"/>
        <pc:sldMkLst>
          <pc:docMk/>
          <pc:sldMk cId="3698479734" sldId="1672"/>
        </pc:sldMkLst>
      </pc:sldChg>
      <pc:sldChg chg="add del">
        <pc:chgData name="Roy Robinson" userId="ab3716fc2597cfce" providerId="LiveId" clId="{E7EFCCB2-2C4B-44F4-BFB2-36B8EFE7890A}" dt="2026-03-07T13:08:34.790" v="253" actId="47"/>
        <pc:sldMkLst>
          <pc:docMk/>
          <pc:sldMk cId="21235840" sldId="1673"/>
        </pc:sldMkLst>
      </pc:sldChg>
      <pc:sldChg chg="add del replId">
        <pc:chgData name="Roy Robinson" userId="ab3716fc2597cfce" providerId="LiveId" clId="{E7EFCCB2-2C4B-44F4-BFB2-36B8EFE7890A}" dt="2026-03-07T13:08:34.790" v="253" actId="47"/>
        <pc:sldMkLst>
          <pc:docMk/>
          <pc:sldMk cId="1969383992" sldId="1674"/>
        </pc:sldMkLst>
      </pc:sldChg>
      <pc:sldChg chg="add del">
        <pc:chgData name="Roy Robinson" userId="ab3716fc2597cfce" providerId="LiveId" clId="{E7EFCCB2-2C4B-44F4-BFB2-36B8EFE7890A}" dt="2026-03-07T13:08:34.790" v="253" actId="47"/>
        <pc:sldMkLst>
          <pc:docMk/>
          <pc:sldMk cId="382027065" sldId="1675"/>
        </pc:sldMkLst>
      </pc:sldChg>
      <pc:sldChg chg="add del replId">
        <pc:chgData name="Roy Robinson" userId="ab3716fc2597cfce" providerId="LiveId" clId="{E7EFCCB2-2C4B-44F4-BFB2-36B8EFE7890A}" dt="2026-03-07T13:08:34.790" v="253" actId="47"/>
        <pc:sldMkLst>
          <pc:docMk/>
          <pc:sldMk cId="276284048" sldId="1676"/>
        </pc:sldMkLst>
      </pc:sldChg>
      <pc:sldChg chg="add del replId">
        <pc:chgData name="Roy Robinson" userId="ab3716fc2597cfce" providerId="LiveId" clId="{E7EFCCB2-2C4B-44F4-BFB2-36B8EFE7890A}" dt="2026-03-07T13:08:34.790" v="253" actId="47"/>
        <pc:sldMkLst>
          <pc:docMk/>
          <pc:sldMk cId="339596273" sldId="1677"/>
        </pc:sldMkLst>
      </pc:sldChg>
      <pc:sldChg chg="add del replId">
        <pc:chgData name="Roy Robinson" userId="ab3716fc2597cfce" providerId="LiveId" clId="{E7EFCCB2-2C4B-44F4-BFB2-36B8EFE7890A}" dt="2026-03-07T13:08:34.790" v="253" actId="47"/>
        <pc:sldMkLst>
          <pc:docMk/>
          <pc:sldMk cId="324238252" sldId="1678"/>
        </pc:sldMkLst>
      </pc:sldChg>
      <pc:sldChg chg="add del replId">
        <pc:chgData name="Roy Robinson" userId="ab3716fc2597cfce" providerId="LiveId" clId="{E7EFCCB2-2C4B-44F4-BFB2-36B8EFE7890A}" dt="2026-03-07T13:08:34.790" v="253" actId="47"/>
        <pc:sldMkLst>
          <pc:docMk/>
          <pc:sldMk cId="4225556758" sldId="1679"/>
        </pc:sldMkLst>
      </pc:sldChg>
      <pc:sldChg chg="add replId">
        <pc:chgData name="Roy Robinson" userId="ab3716fc2597cfce" providerId="LiveId" clId="{E7EFCCB2-2C4B-44F4-BFB2-36B8EFE7890A}" dt="2026-03-07T03:55:56.651" v="135" actId="2890"/>
        <pc:sldMkLst>
          <pc:docMk/>
          <pc:sldMk cId="1785796568" sldId="1680"/>
        </pc:sldMkLst>
      </pc:sldChg>
      <pc:sldChg chg="modSp add mod">
        <pc:chgData name="Roy Robinson" userId="ab3716fc2597cfce" providerId="LiveId" clId="{E7EFCCB2-2C4B-44F4-BFB2-36B8EFE7890A}" dt="2026-03-07T03:59:59.807" v="167" actId="6549"/>
        <pc:sldMkLst>
          <pc:docMk/>
          <pc:sldMk cId="3064725903" sldId="1681"/>
        </pc:sldMkLst>
        <pc:spChg chg="mod">
          <ac:chgData name="Roy Robinson" userId="ab3716fc2597cfce" providerId="LiveId" clId="{E7EFCCB2-2C4B-44F4-BFB2-36B8EFE7890A}" dt="2026-03-07T03:59:59.807" v="167" actId="6549"/>
          <ac:spMkLst>
            <pc:docMk/>
            <pc:sldMk cId="3064725903" sldId="1681"/>
            <ac:spMk id="3" creationId="{1D1F4E14-7358-1E51-D746-56CFDB5CC404}"/>
          </ac:spMkLst>
        </pc:spChg>
      </pc:sldChg>
      <pc:sldChg chg="addSp delSp modSp add mod ord">
        <pc:chgData name="Roy Robinson" userId="ab3716fc2597cfce" providerId="LiveId" clId="{E7EFCCB2-2C4B-44F4-BFB2-36B8EFE7890A}" dt="2026-03-07T13:08:00.532" v="252"/>
        <pc:sldMkLst>
          <pc:docMk/>
          <pc:sldMk cId="2443315864" sldId="1682"/>
        </pc:sldMkLst>
        <pc:spChg chg="mod">
          <ac:chgData name="Roy Robinson" userId="ab3716fc2597cfce" providerId="LiveId" clId="{E7EFCCB2-2C4B-44F4-BFB2-36B8EFE7890A}" dt="2026-03-07T04:05:52.749" v="185" actId="1076"/>
          <ac:spMkLst>
            <pc:docMk/>
            <pc:sldMk cId="2443315864" sldId="1682"/>
            <ac:spMk id="218115" creationId="{DD969E0D-E774-8FC2-0E92-E8255795C467}"/>
          </ac:spMkLst>
        </pc:spChg>
        <pc:picChg chg="add ord">
          <ac:chgData name="Roy Robinson" userId="ab3716fc2597cfce" providerId="LiveId" clId="{E7EFCCB2-2C4B-44F4-BFB2-36B8EFE7890A}" dt="2026-03-07T04:05:33.403" v="175" actId="167"/>
          <ac:picMkLst>
            <pc:docMk/>
            <pc:sldMk cId="2443315864" sldId="1682"/>
            <ac:picMk id="2" creationId="{49B7E428-F878-EEC6-0429-AA0C2C8BBD16}"/>
          </ac:picMkLst>
        </pc:picChg>
        <pc:picChg chg="del">
          <ac:chgData name="Roy Robinson" userId="ab3716fc2597cfce" providerId="LiveId" clId="{E7EFCCB2-2C4B-44F4-BFB2-36B8EFE7890A}" dt="2026-03-07T04:04:36.825" v="173" actId="478"/>
          <ac:picMkLst>
            <pc:docMk/>
            <pc:sldMk cId="2443315864" sldId="1682"/>
            <ac:picMk id="3" creationId="{56A864D2-F90F-18E3-0168-0BD62CFFF408}"/>
          </ac:picMkLst>
        </pc:picChg>
      </pc:sldChg>
      <pc:sldChg chg="modSp add mod ord">
        <pc:chgData name="Roy Robinson" userId="ab3716fc2597cfce" providerId="LiveId" clId="{E7EFCCB2-2C4B-44F4-BFB2-36B8EFE7890A}" dt="2026-03-07T13:08:00.532" v="252"/>
        <pc:sldMkLst>
          <pc:docMk/>
          <pc:sldMk cId="3845468648" sldId="1683"/>
        </pc:sldMkLst>
        <pc:spChg chg="mod">
          <ac:chgData name="Roy Robinson" userId="ab3716fc2597cfce" providerId="LiveId" clId="{E7EFCCB2-2C4B-44F4-BFB2-36B8EFE7890A}" dt="2026-03-07T04:09:36.049" v="203" actId="14100"/>
          <ac:spMkLst>
            <pc:docMk/>
            <pc:sldMk cId="3845468648" sldId="1683"/>
            <ac:spMk id="218115" creationId="{801BE48E-A843-878E-3CF3-1C4E3546DB42}"/>
          </ac:spMkLst>
        </pc:spChg>
      </pc:sldChg>
      <pc:sldChg chg="modSp add mod ord">
        <pc:chgData name="Roy Robinson" userId="ab3716fc2597cfce" providerId="LiveId" clId="{E7EFCCB2-2C4B-44F4-BFB2-36B8EFE7890A}" dt="2026-03-07T13:08:00.532" v="252"/>
        <pc:sldMkLst>
          <pc:docMk/>
          <pc:sldMk cId="3422784487" sldId="1684"/>
        </pc:sldMkLst>
        <pc:spChg chg="mod">
          <ac:chgData name="Roy Robinson" userId="ab3716fc2597cfce" providerId="LiveId" clId="{E7EFCCB2-2C4B-44F4-BFB2-36B8EFE7890A}" dt="2026-03-07T04:13:58.527" v="233" actId="20577"/>
          <ac:spMkLst>
            <pc:docMk/>
            <pc:sldMk cId="3422784487" sldId="1684"/>
            <ac:spMk id="218115" creationId="{57DFD068-5D6A-F67A-0BF1-2FCB1CF85745}"/>
          </ac:spMkLst>
        </pc:spChg>
      </pc:sldChg>
      <pc:sldChg chg="modSp add mod ord">
        <pc:chgData name="Roy Robinson" userId="ab3716fc2597cfce" providerId="LiveId" clId="{E7EFCCB2-2C4B-44F4-BFB2-36B8EFE7890A}" dt="2026-03-07T13:08:00.532" v="252"/>
        <pc:sldMkLst>
          <pc:docMk/>
          <pc:sldMk cId="209641603" sldId="1685"/>
        </pc:sldMkLst>
        <pc:spChg chg="mod">
          <ac:chgData name="Roy Robinson" userId="ab3716fc2597cfce" providerId="LiveId" clId="{E7EFCCB2-2C4B-44F4-BFB2-36B8EFE7890A}" dt="2026-03-07T04:14:11.175" v="250" actId="20577"/>
          <ac:spMkLst>
            <pc:docMk/>
            <pc:sldMk cId="209641603" sldId="1685"/>
            <ac:spMk id="218115" creationId="{BD6DAFF8-F514-4B52-0E0E-0E1FE0D39844}"/>
          </ac:spMkLst>
        </pc:spChg>
      </pc:sldChg>
      <pc:sldChg chg="add ord">
        <pc:chgData name="Roy Robinson" userId="ab3716fc2597cfce" providerId="LiveId" clId="{E7EFCCB2-2C4B-44F4-BFB2-36B8EFE7890A}" dt="2026-03-07T13:09:00.074" v="262"/>
        <pc:sldMkLst>
          <pc:docMk/>
          <pc:sldMk cId="1720698289" sldId="1686"/>
        </pc:sldMkLst>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6:48.759"/>
    </inkml:context>
    <inkml:brush xml:id="br0">
      <inkml:brushProperty name="width" value="0.1" units="cm"/>
      <inkml:brushProperty name="height" value="0.1" units="cm"/>
      <inkml:brushProperty name="color" value="#008C3A"/>
    </inkml:brush>
  </inkml:definitions>
  <inkml:trace contextRef="#ctx0" brushRef="#br0">1 1 9830,'0'0'0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7:35.974"/>
    </inkml:context>
    <inkml:brush xml:id="br0">
      <inkml:brushProperty name="width" value="0.1" units="cm"/>
      <inkml:brushProperty name="height" value="0.1" units="cm"/>
      <inkml:brushProperty name="color" value="#008C3A"/>
    </inkml:brush>
  </inkml:definitions>
  <inkml:trace contextRef="#ctx0" brushRef="#br0">0 1 9830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6:38.283"/>
    </inkml:context>
    <inkml:brush xml:id="br0">
      <inkml:brushProperty name="width" value="0.1" units="cm"/>
      <inkml:brushProperty name="height" value="0.1" units="cm"/>
      <inkml:brushProperty name="color" value="#008C3A"/>
    </inkml:brush>
  </inkml:definitions>
  <inkml:trace contextRef="#ctx0" brushRef="#br0">0 1 9830,'0'0'0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6:38.539"/>
    </inkml:context>
    <inkml:brush xml:id="br0">
      <inkml:brushProperty name="width" value="0.1" units="cm"/>
      <inkml:brushProperty name="height" value="0.1" units="cm"/>
      <inkml:brushProperty name="color" value="#008C3A"/>
    </inkml:brush>
  </inkml:definitions>
  <inkml:trace contextRef="#ctx0" brushRef="#br0">0 1 9830,'0'0'0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6:39.638"/>
    </inkml:context>
    <inkml:brush xml:id="br0">
      <inkml:brushProperty name="width" value="0.1" units="cm"/>
      <inkml:brushProperty name="height" value="0.1" units="cm"/>
      <inkml:brushProperty name="color" value="#008C3A"/>
    </inkml:brush>
  </inkml:definitions>
  <inkml:trace contextRef="#ctx0" brushRef="#br0">0 1 9830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6:39.861"/>
    </inkml:context>
    <inkml:brush xml:id="br0">
      <inkml:brushProperty name="width" value="0.1" units="cm"/>
      <inkml:brushProperty name="height" value="0.1" units="cm"/>
      <inkml:brushProperty name="color" value="#008C3A"/>
    </inkml:brush>
  </inkml:definitions>
  <inkml:trace contextRef="#ctx0" brushRef="#br0">0 1 9830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6:48.759"/>
    </inkml:context>
    <inkml:brush xml:id="br0">
      <inkml:brushProperty name="width" value="0.1" units="cm"/>
      <inkml:brushProperty name="height" value="0.1" units="cm"/>
      <inkml:brushProperty name="color" value="#008C3A"/>
    </inkml:brush>
  </inkml:definitions>
  <inkml:trace contextRef="#ctx0" brushRef="#br0">1 1 9830,'0'0'0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7:35.974"/>
    </inkml:context>
    <inkml:brush xml:id="br0">
      <inkml:brushProperty name="width" value="0.1" units="cm"/>
      <inkml:brushProperty name="height" value="0.1" units="cm"/>
      <inkml:brushProperty name="color" value="#008C3A"/>
    </inkml:brush>
  </inkml:definitions>
  <inkml:trace contextRef="#ctx0" brushRef="#br0">0 1 9830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8:05.601"/>
    </inkml:context>
    <inkml:brush xml:id="br0">
      <inkml:brushProperty name="width" value="0.035" units="cm"/>
      <inkml:brushProperty name="height" value="0.035" units="cm"/>
    </inkml:brush>
  </inkml:definitions>
  <inkml:trace contextRef="#ctx0" brushRef="#br0">1 0 24575,'0'0'-8191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6:38.283"/>
    </inkml:context>
    <inkml:brush xml:id="br0">
      <inkml:brushProperty name="width" value="0.1" units="cm"/>
      <inkml:brushProperty name="height" value="0.1" units="cm"/>
      <inkml:brushProperty name="color" value="#008C3A"/>
    </inkml:brush>
  </inkml:definitions>
  <inkml:trace contextRef="#ctx0" brushRef="#br0">0 1 9830,'0'0'0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6:38.539"/>
    </inkml:context>
    <inkml:brush xml:id="br0">
      <inkml:brushProperty name="width" value="0.1" units="cm"/>
      <inkml:brushProperty name="height" value="0.1" units="cm"/>
      <inkml:brushProperty name="color" value="#008C3A"/>
    </inkml:brush>
  </inkml:definitions>
  <inkml:trace contextRef="#ctx0" brushRef="#br0">0 1 9830,'0'0'0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7:35.974"/>
    </inkml:context>
    <inkml:brush xml:id="br0">
      <inkml:brushProperty name="width" value="0.1" units="cm"/>
      <inkml:brushProperty name="height" value="0.1" units="cm"/>
      <inkml:brushProperty name="color" value="#008C3A"/>
    </inkml:brush>
  </inkml:definitions>
  <inkml:trace contextRef="#ctx0" brushRef="#br0">0 1 9830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6:39.638"/>
    </inkml:context>
    <inkml:brush xml:id="br0">
      <inkml:brushProperty name="width" value="0.1" units="cm"/>
      <inkml:brushProperty name="height" value="0.1" units="cm"/>
      <inkml:brushProperty name="color" value="#008C3A"/>
    </inkml:brush>
  </inkml:definitions>
  <inkml:trace contextRef="#ctx0" brushRef="#br0">0 1 9830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6:39.861"/>
    </inkml:context>
    <inkml:brush xml:id="br0">
      <inkml:brushProperty name="width" value="0.1" units="cm"/>
      <inkml:brushProperty name="height" value="0.1" units="cm"/>
      <inkml:brushProperty name="color" value="#008C3A"/>
    </inkml:brush>
  </inkml:definitions>
  <inkml:trace contextRef="#ctx0" brushRef="#br0">0 1 9830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6:48.759"/>
    </inkml:context>
    <inkml:brush xml:id="br0">
      <inkml:brushProperty name="width" value="0.1" units="cm"/>
      <inkml:brushProperty name="height" value="0.1" units="cm"/>
      <inkml:brushProperty name="color" value="#008C3A"/>
    </inkml:brush>
  </inkml:definitions>
  <inkml:trace contextRef="#ctx0" brushRef="#br0">1 1 9830,'0'0'0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7:35.974"/>
    </inkml:context>
    <inkml:brush xml:id="br0">
      <inkml:brushProperty name="width" value="0.1" units="cm"/>
      <inkml:brushProperty name="height" value="0.1" units="cm"/>
      <inkml:brushProperty name="color" value="#008C3A"/>
    </inkml:brush>
  </inkml:definitions>
  <inkml:trace contextRef="#ctx0" brushRef="#br0">0 1 9830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8:05.601"/>
    </inkml:context>
    <inkml:brush xml:id="br0">
      <inkml:brushProperty name="width" value="0.035" units="cm"/>
      <inkml:brushProperty name="height" value="0.035" units="cm"/>
    </inkml:brush>
  </inkml:definitions>
  <inkml:trace contextRef="#ctx0" brushRef="#br0">1 0 24575,'0'0'-8191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6:48.759"/>
    </inkml:context>
    <inkml:brush xml:id="br0">
      <inkml:brushProperty name="width" value="0.1" units="cm"/>
      <inkml:brushProperty name="height" value="0.1" units="cm"/>
      <inkml:brushProperty name="color" value="#008C3A"/>
    </inkml:brush>
  </inkml:definitions>
  <inkml:trace contextRef="#ctx0" brushRef="#br0">1 1 9830,'0'0'0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7:35.974"/>
    </inkml:context>
    <inkml:brush xml:id="br0">
      <inkml:brushProperty name="width" value="0.1" units="cm"/>
      <inkml:brushProperty name="height" value="0.1" units="cm"/>
      <inkml:brushProperty name="color" value="#008C3A"/>
    </inkml:brush>
  </inkml:definitions>
  <inkml:trace contextRef="#ctx0" brushRef="#br0">0 1 9830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6:48.759"/>
    </inkml:context>
    <inkml:brush xml:id="br0">
      <inkml:brushProperty name="width" value="0.1" units="cm"/>
      <inkml:brushProperty name="height" value="0.1" units="cm"/>
      <inkml:brushProperty name="color" value="#008C3A"/>
    </inkml:brush>
  </inkml:definitions>
  <inkml:trace contextRef="#ctx0" brushRef="#br0">1 1 9830,'0'0'0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7:35.974"/>
    </inkml:context>
    <inkml:brush xml:id="br0">
      <inkml:brushProperty name="width" value="0.1" units="cm"/>
      <inkml:brushProperty name="height" value="0.1" units="cm"/>
      <inkml:brushProperty name="color" value="#008C3A"/>
    </inkml:brush>
  </inkml:definitions>
  <inkml:trace contextRef="#ctx0" brushRef="#br0">0 1 9830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6:48.759"/>
    </inkml:context>
    <inkml:brush xml:id="br0">
      <inkml:brushProperty name="width" value="0.1" units="cm"/>
      <inkml:brushProperty name="height" value="0.1" units="cm"/>
      <inkml:brushProperty name="color" value="#008C3A"/>
    </inkml:brush>
  </inkml:definitions>
  <inkml:trace contextRef="#ctx0" brushRef="#br0">1 1 9830,'0'0'0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7:35.974"/>
    </inkml:context>
    <inkml:brush xml:id="br0">
      <inkml:brushProperty name="width" value="0.1" units="cm"/>
      <inkml:brushProperty name="height" value="0.1" units="cm"/>
      <inkml:brushProperty name="color" value="#008C3A"/>
    </inkml:brush>
  </inkml:definitions>
  <inkml:trace contextRef="#ctx0" brushRef="#br0">0 1 9830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6:48.759"/>
    </inkml:context>
    <inkml:brush xml:id="br0">
      <inkml:brushProperty name="width" value="0.1" units="cm"/>
      <inkml:brushProperty name="height" value="0.1" units="cm"/>
      <inkml:brushProperty name="color" value="#008C3A"/>
    </inkml:brush>
  </inkml:definitions>
  <inkml:trace contextRef="#ctx0" brushRef="#br0">1 1 9830,'0'0'0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B2AE2-B656-EB59-A6AE-427FDDFE13A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0CCAC5-7D19-E8D1-AA72-47815373A5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87185FF-59AF-EADB-2811-2051394BEAC0}"/>
              </a:ext>
            </a:extLst>
          </p:cNvPr>
          <p:cNvSpPr>
            <a:spLocks noGrp="1"/>
          </p:cNvSpPr>
          <p:nvPr>
            <p:ph type="dt" sz="half" idx="10"/>
          </p:nvPr>
        </p:nvSpPr>
        <p:spPr/>
        <p:txBody>
          <a:bodyPr/>
          <a:lstStyle/>
          <a:p>
            <a:fld id="{B8522277-792C-40B6-AA85-11BA9E0DDAF1}" type="datetimeFigureOut">
              <a:rPr lang="en-US" smtClean="0"/>
              <a:t>3/7/2026</a:t>
            </a:fld>
            <a:endParaRPr lang="en-US"/>
          </a:p>
        </p:txBody>
      </p:sp>
      <p:sp>
        <p:nvSpPr>
          <p:cNvPr id="5" name="Footer Placeholder 4">
            <a:extLst>
              <a:ext uri="{FF2B5EF4-FFF2-40B4-BE49-F238E27FC236}">
                <a16:creationId xmlns:a16="http://schemas.microsoft.com/office/drawing/2014/main" id="{1EDB9DCA-97E1-28C1-BB6B-1F1C0356CA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E68783-C0AE-A799-4EF9-52042277AE1C}"/>
              </a:ext>
            </a:extLst>
          </p:cNvPr>
          <p:cNvSpPr>
            <a:spLocks noGrp="1"/>
          </p:cNvSpPr>
          <p:nvPr>
            <p:ph type="sldNum" sz="quarter" idx="12"/>
          </p:nvPr>
        </p:nvSpPr>
        <p:spPr/>
        <p:txBody>
          <a:bodyPr/>
          <a:lstStyle/>
          <a:p>
            <a:fld id="{8604C030-2E63-4F25-B64B-C0668BB442AD}" type="slidenum">
              <a:rPr lang="en-US" smtClean="0"/>
              <a:t>‹#›</a:t>
            </a:fld>
            <a:endParaRPr lang="en-US"/>
          </a:p>
        </p:txBody>
      </p:sp>
    </p:spTree>
    <p:extLst>
      <p:ext uri="{BB962C8B-B14F-4D97-AF65-F5344CB8AC3E}">
        <p14:creationId xmlns:p14="http://schemas.microsoft.com/office/powerpoint/2010/main" val="7608085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340C0-7C4F-FD09-8EBA-B894B4F4607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432A83-66F6-0AEA-B308-24C8CBF68C4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D18B32-0FB4-6C77-AD19-D122501D8DD4}"/>
              </a:ext>
            </a:extLst>
          </p:cNvPr>
          <p:cNvSpPr>
            <a:spLocks noGrp="1"/>
          </p:cNvSpPr>
          <p:nvPr>
            <p:ph type="dt" sz="half" idx="10"/>
          </p:nvPr>
        </p:nvSpPr>
        <p:spPr/>
        <p:txBody>
          <a:bodyPr/>
          <a:lstStyle/>
          <a:p>
            <a:fld id="{B8522277-792C-40B6-AA85-11BA9E0DDAF1}" type="datetimeFigureOut">
              <a:rPr lang="en-US" smtClean="0"/>
              <a:t>3/7/2026</a:t>
            </a:fld>
            <a:endParaRPr lang="en-US"/>
          </a:p>
        </p:txBody>
      </p:sp>
      <p:sp>
        <p:nvSpPr>
          <p:cNvPr id="5" name="Footer Placeholder 4">
            <a:extLst>
              <a:ext uri="{FF2B5EF4-FFF2-40B4-BE49-F238E27FC236}">
                <a16:creationId xmlns:a16="http://schemas.microsoft.com/office/drawing/2014/main" id="{A895F095-C10D-FDAA-9074-9EA3E5CC12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C0E396-AF61-142C-252F-4D8E7DDAE75F}"/>
              </a:ext>
            </a:extLst>
          </p:cNvPr>
          <p:cNvSpPr>
            <a:spLocks noGrp="1"/>
          </p:cNvSpPr>
          <p:nvPr>
            <p:ph type="sldNum" sz="quarter" idx="12"/>
          </p:nvPr>
        </p:nvSpPr>
        <p:spPr/>
        <p:txBody>
          <a:bodyPr/>
          <a:lstStyle/>
          <a:p>
            <a:fld id="{8604C030-2E63-4F25-B64B-C0668BB442AD}" type="slidenum">
              <a:rPr lang="en-US" smtClean="0"/>
              <a:t>‹#›</a:t>
            </a:fld>
            <a:endParaRPr lang="en-US"/>
          </a:p>
        </p:txBody>
      </p:sp>
    </p:spTree>
    <p:extLst>
      <p:ext uri="{BB962C8B-B14F-4D97-AF65-F5344CB8AC3E}">
        <p14:creationId xmlns:p14="http://schemas.microsoft.com/office/powerpoint/2010/main" val="21544300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53E0FE-1BFC-0898-94BF-DF0B3922EF5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57F45F6-7245-F9EF-2F8B-F96103BE52B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77FC82-5D37-F075-B080-D527E9DD1032}"/>
              </a:ext>
            </a:extLst>
          </p:cNvPr>
          <p:cNvSpPr>
            <a:spLocks noGrp="1"/>
          </p:cNvSpPr>
          <p:nvPr>
            <p:ph type="dt" sz="half" idx="10"/>
          </p:nvPr>
        </p:nvSpPr>
        <p:spPr/>
        <p:txBody>
          <a:bodyPr/>
          <a:lstStyle/>
          <a:p>
            <a:fld id="{B8522277-792C-40B6-AA85-11BA9E0DDAF1}" type="datetimeFigureOut">
              <a:rPr lang="en-US" smtClean="0"/>
              <a:t>3/7/2026</a:t>
            </a:fld>
            <a:endParaRPr lang="en-US"/>
          </a:p>
        </p:txBody>
      </p:sp>
      <p:sp>
        <p:nvSpPr>
          <p:cNvPr id="5" name="Footer Placeholder 4">
            <a:extLst>
              <a:ext uri="{FF2B5EF4-FFF2-40B4-BE49-F238E27FC236}">
                <a16:creationId xmlns:a16="http://schemas.microsoft.com/office/drawing/2014/main" id="{2E179C95-C6FC-A5EE-2BAE-01ADED17F7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BF600A-C504-3481-6451-5C28CEEA9B6A}"/>
              </a:ext>
            </a:extLst>
          </p:cNvPr>
          <p:cNvSpPr>
            <a:spLocks noGrp="1"/>
          </p:cNvSpPr>
          <p:nvPr>
            <p:ph type="sldNum" sz="quarter" idx="12"/>
          </p:nvPr>
        </p:nvSpPr>
        <p:spPr/>
        <p:txBody>
          <a:bodyPr/>
          <a:lstStyle/>
          <a:p>
            <a:fld id="{8604C030-2E63-4F25-B64B-C0668BB442AD}" type="slidenum">
              <a:rPr lang="en-US" smtClean="0"/>
              <a:t>‹#›</a:t>
            </a:fld>
            <a:endParaRPr lang="en-US"/>
          </a:p>
        </p:txBody>
      </p:sp>
    </p:spTree>
    <p:extLst>
      <p:ext uri="{BB962C8B-B14F-4D97-AF65-F5344CB8AC3E}">
        <p14:creationId xmlns:p14="http://schemas.microsoft.com/office/powerpoint/2010/main" val="34593481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ECABBF5E-A67D-470C-8D69-BB5F1B86D59E}" type="datetimeFigureOut">
              <a:rPr lang="es-ES" smtClean="0"/>
              <a:t>07/03/2026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7A487E7A-53A2-49CE-9B61-8E7350901F6D}" type="slidenum">
              <a:rPr lang="es-ES" smtClean="0"/>
              <a:t>‹#›</a:t>
            </a:fld>
            <a:endParaRPr lang="es-ES"/>
          </a:p>
        </p:txBody>
      </p:sp>
    </p:spTree>
    <p:extLst>
      <p:ext uri="{BB962C8B-B14F-4D97-AF65-F5344CB8AC3E}">
        <p14:creationId xmlns:p14="http://schemas.microsoft.com/office/powerpoint/2010/main" val="1029623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ECABBF5E-A67D-470C-8D69-BB5F1B86D59E}" type="datetimeFigureOut">
              <a:rPr lang="es-ES" smtClean="0"/>
              <a:t>07/03/2026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7A487E7A-53A2-49CE-9B61-8E7350901F6D}" type="slidenum">
              <a:rPr lang="es-ES" smtClean="0"/>
              <a:t>‹#›</a:t>
            </a:fld>
            <a:endParaRPr lang="es-ES"/>
          </a:p>
        </p:txBody>
      </p:sp>
    </p:spTree>
    <p:extLst>
      <p:ext uri="{BB962C8B-B14F-4D97-AF65-F5344CB8AC3E}">
        <p14:creationId xmlns:p14="http://schemas.microsoft.com/office/powerpoint/2010/main" val="815004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ECABBF5E-A67D-470C-8D69-BB5F1B86D59E}" type="datetimeFigureOut">
              <a:rPr lang="es-ES" smtClean="0"/>
              <a:t>07/03/2026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7A487E7A-53A2-49CE-9B61-8E7350901F6D}" type="slidenum">
              <a:rPr lang="es-ES" smtClean="0"/>
              <a:t>‹#›</a:t>
            </a:fld>
            <a:endParaRPr lang="es-ES"/>
          </a:p>
        </p:txBody>
      </p:sp>
    </p:spTree>
    <p:extLst>
      <p:ext uri="{BB962C8B-B14F-4D97-AF65-F5344CB8AC3E}">
        <p14:creationId xmlns:p14="http://schemas.microsoft.com/office/powerpoint/2010/main" val="2069793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ECABBF5E-A67D-470C-8D69-BB5F1B86D59E}" type="datetimeFigureOut">
              <a:rPr lang="es-ES" smtClean="0"/>
              <a:t>07/03/2026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7A487E7A-53A2-49CE-9B61-8E7350901F6D}" type="slidenum">
              <a:rPr lang="es-ES" smtClean="0"/>
              <a:t>‹#›</a:t>
            </a:fld>
            <a:endParaRPr lang="es-ES"/>
          </a:p>
        </p:txBody>
      </p:sp>
    </p:spTree>
    <p:extLst>
      <p:ext uri="{BB962C8B-B14F-4D97-AF65-F5344CB8AC3E}">
        <p14:creationId xmlns:p14="http://schemas.microsoft.com/office/powerpoint/2010/main" val="355397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839789"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172201"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ECABBF5E-A67D-470C-8D69-BB5F1B86D59E}" type="datetimeFigureOut">
              <a:rPr lang="es-ES" smtClean="0"/>
              <a:t>07/03/2026</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7A487E7A-53A2-49CE-9B61-8E7350901F6D}" type="slidenum">
              <a:rPr lang="es-ES" smtClean="0"/>
              <a:t>‹#›</a:t>
            </a:fld>
            <a:endParaRPr lang="es-ES"/>
          </a:p>
        </p:txBody>
      </p:sp>
    </p:spTree>
    <p:extLst>
      <p:ext uri="{BB962C8B-B14F-4D97-AF65-F5344CB8AC3E}">
        <p14:creationId xmlns:p14="http://schemas.microsoft.com/office/powerpoint/2010/main" val="2601296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ECABBF5E-A67D-470C-8D69-BB5F1B86D59E}" type="datetimeFigureOut">
              <a:rPr lang="es-ES" smtClean="0"/>
              <a:t>07/03/2026</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7A487E7A-53A2-49CE-9B61-8E7350901F6D}" type="slidenum">
              <a:rPr lang="es-ES" smtClean="0"/>
              <a:t>‹#›</a:t>
            </a:fld>
            <a:endParaRPr lang="es-ES"/>
          </a:p>
        </p:txBody>
      </p:sp>
    </p:spTree>
    <p:extLst>
      <p:ext uri="{BB962C8B-B14F-4D97-AF65-F5344CB8AC3E}">
        <p14:creationId xmlns:p14="http://schemas.microsoft.com/office/powerpoint/2010/main" val="3979431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ABBF5E-A67D-470C-8D69-BB5F1B86D59E}" type="datetimeFigureOut">
              <a:rPr lang="es-ES" smtClean="0"/>
              <a:t>07/03/2026</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7A487E7A-53A2-49CE-9B61-8E7350901F6D}" type="slidenum">
              <a:rPr lang="es-ES" smtClean="0"/>
              <a:t>‹#›</a:t>
            </a:fld>
            <a:endParaRPr lang="es-ES"/>
          </a:p>
        </p:txBody>
      </p:sp>
    </p:spTree>
    <p:extLst>
      <p:ext uri="{BB962C8B-B14F-4D97-AF65-F5344CB8AC3E}">
        <p14:creationId xmlns:p14="http://schemas.microsoft.com/office/powerpoint/2010/main" val="3877917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ECABBF5E-A67D-470C-8D69-BB5F1B86D59E}" type="datetimeFigureOut">
              <a:rPr lang="es-ES" smtClean="0"/>
              <a:t>07/03/2026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7A487E7A-53A2-49CE-9B61-8E7350901F6D}" type="slidenum">
              <a:rPr lang="es-ES" smtClean="0"/>
              <a:t>‹#›</a:t>
            </a:fld>
            <a:endParaRPr lang="es-ES"/>
          </a:p>
        </p:txBody>
      </p:sp>
    </p:spTree>
    <p:extLst>
      <p:ext uri="{BB962C8B-B14F-4D97-AF65-F5344CB8AC3E}">
        <p14:creationId xmlns:p14="http://schemas.microsoft.com/office/powerpoint/2010/main" val="3422935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DC18F-9294-BCDB-6D90-D8CAB87803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332EA7-7277-FDFC-1C7A-AD9A21C6960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D8A479-AB81-5031-29C3-92E9B8F8488E}"/>
              </a:ext>
            </a:extLst>
          </p:cNvPr>
          <p:cNvSpPr>
            <a:spLocks noGrp="1"/>
          </p:cNvSpPr>
          <p:nvPr>
            <p:ph type="dt" sz="half" idx="10"/>
          </p:nvPr>
        </p:nvSpPr>
        <p:spPr/>
        <p:txBody>
          <a:bodyPr/>
          <a:lstStyle/>
          <a:p>
            <a:fld id="{B8522277-792C-40B6-AA85-11BA9E0DDAF1}" type="datetimeFigureOut">
              <a:rPr lang="en-US" smtClean="0"/>
              <a:t>3/7/2026</a:t>
            </a:fld>
            <a:endParaRPr lang="en-US"/>
          </a:p>
        </p:txBody>
      </p:sp>
      <p:sp>
        <p:nvSpPr>
          <p:cNvPr id="5" name="Footer Placeholder 4">
            <a:extLst>
              <a:ext uri="{FF2B5EF4-FFF2-40B4-BE49-F238E27FC236}">
                <a16:creationId xmlns:a16="http://schemas.microsoft.com/office/drawing/2014/main" id="{A7EF4419-C381-D3CE-9B3C-1F1DDF73DD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03CC9D-2E74-34BF-E79C-0A621525D8A4}"/>
              </a:ext>
            </a:extLst>
          </p:cNvPr>
          <p:cNvSpPr>
            <a:spLocks noGrp="1"/>
          </p:cNvSpPr>
          <p:nvPr>
            <p:ph type="sldNum" sz="quarter" idx="12"/>
          </p:nvPr>
        </p:nvSpPr>
        <p:spPr/>
        <p:txBody>
          <a:bodyPr/>
          <a:lstStyle/>
          <a:p>
            <a:fld id="{8604C030-2E63-4F25-B64B-C0668BB442AD}" type="slidenum">
              <a:rPr lang="en-US" smtClean="0"/>
              <a:t>‹#›</a:t>
            </a:fld>
            <a:endParaRPr lang="en-US"/>
          </a:p>
        </p:txBody>
      </p:sp>
    </p:spTree>
    <p:extLst>
      <p:ext uri="{BB962C8B-B14F-4D97-AF65-F5344CB8AC3E}">
        <p14:creationId xmlns:p14="http://schemas.microsoft.com/office/powerpoint/2010/main" val="30495687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ECABBF5E-A67D-470C-8D69-BB5F1B86D59E}" type="datetimeFigureOut">
              <a:rPr lang="es-ES" smtClean="0"/>
              <a:t>07/03/2026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7A487E7A-53A2-49CE-9B61-8E7350901F6D}" type="slidenum">
              <a:rPr lang="es-ES" smtClean="0"/>
              <a:t>‹#›</a:t>
            </a:fld>
            <a:endParaRPr lang="es-ES"/>
          </a:p>
        </p:txBody>
      </p:sp>
    </p:spTree>
    <p:extLst>
      <p:ext uri="{BB962C8B-B14F-4D97-AF65-F5344CB8AC3E}">
        <p14:creationId xmlns:p14="http://schemas.microsoft.com/office/powerpoint/2010/main" val="1461278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ECABBF5E-A67D-470C-8D69-BB5F1B86D59E}" type="datetimeFigureOut">
              <a:rPr lang="es-ES" smtClean="0"/>
              <a:t>07/03/2026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7A487E7A-53A2-49CE-9B61-8E7350901F6D}" type="slidenum">
              <a:rPr lang="es-ES" smtClean="0"/>
              <a:t>‹#›</a:t>
            </a:fld>
            <a:endParaRPr lang="es-ES"/>
          </a:p>
        </p:txBody>
      </p:sp>
    </p:spTree>
    <p:extLst>
      <p:ext uri="{BB962C8B-B14F-4D97-AF65-F5344CB8AC3E}">
        <p14:creationId xmlns:p14="http://schemas.microsoft.com/office/powerpoint/2010/main" val="2512093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ECABBF5E-A67D-470C-8D69-BB5F1B86D59E}" type="datetimeFigureOut">
              <a:rPr lang="es-ES" smtClean="0"/>
              <a:t>07/03/2026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7A487E7A-53A2-49CE-9B61-8E7350901F6D}" type="slidenum">
              <a:rPr lang="es-ES" smtClean="0"/>
              <a:t>‹#›</a:t>
            </a:fld>
            <a:endParaRPr lang="es-ES"/>
          </a:p>
        </p:txBody>
      </p:sp>
    </p:spTree>
    <p:extLst>
      <p:ext uri="{BB962C8B-B14F-4D97-AF65-F5344CB8AC3E}">
        <p14:creationId xmlns:p14="http://schemas.microsoft.com/office/powerpoint/2010/main" val="1604810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4FFD0-8A67-DEBE-9A65-2C4F2050F4F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8CF08CA-4A1C-FA5E-B820-928FFDCA025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88CC8D7-1127-92B2-17BC-B499AD627BE7}"/>
              </a:ext>
            </a:extLst>
          </p:cNvPr>
          <p:cNvSpPr>
            <a:spLocks noGrp="1"/>
          </p:cNvSpPr>
          <p:nvPr>
            <p:ph type="dt" sz="half" idx="10"/>
          </p:nvPr>
        </p:nvSpPr>
        <p:spPr/>
        <p:txBody>
          <a:bodyPr/>
          <a:lstStyle/>
          <a:p>
            <a:fld id="{B8522277-792C-40B6-AA85-11BA9E0DDAF1}" type="datetimeFigureOut">
              <a:rPr lang="en-US" smtClean="0"/>
              <a:t>3/7/2026</a:t>
            </a:fld>
            <a:endParaRPr lang="en-US"/>
          </a:p>
        </p:txBody>
      </p:sp>
      <p:sp>
        <p:nvSpPr>
          <p:cNvPr id="5" name="Footer Placeholder 4">
            <a:extLst>
              <a:ext uri="{FF2B5EF4-FFF2-40B4-BE49-F238E27FC236}">
                <a16:creationId xmlns:a16="http://schemas.microsoft.com/office/drawing/2014/main" id="{6C016316-BB87-DFE7-3F05-C6036D7734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2D3DFC-5166-FF9D-5E8C-D88C0AFAFBE2}"/>
              </a:ext>
            </a:extLst>
          </p:cNvPr>
          <p:cNvSpPr>
            <a:spLocks noGrp="1"/>
          </p:cNvSpPr>
          <p:nvPr>
            <p:ph type="sldNum" sz="quarter" idx="12"/>
          </p:nvPr>
        </p:nvSpPr>
        <p:spPr/>
        <p:txBody>
          <a:bodyPr/>
          <a:lstStyle/>
          <a:p>
            <a:fld id="{8604C030-2E63-4F25-B64B-C0668BB442AD}" type="slidenum">
              <a:rPr lang="en-US" smtClean="0"/>
              <a:t>‹#›</a:t>
            </a:fld>
            <a:endParaRPr lang="en-US"/>
          </a:p>
        </p:txBody>
      </p:sp>
    </p:spTree>
    <p:extLst>
      <p:ext uri="{BB962C8B-B14F-4D97-AF65-F5344CB8AC3E}">
        <p14:creationId xmlns:p14="http://schemas.microsoft.com/office/powerpoint/2010/main" val="25244890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7205C-AD4B-9C54-495D-DBC98863B5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F5C4F-F900-0EFA-2648-C31EF4A25F0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2B25C58-DCD6-747A-854C-BF92F9D9941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4DF29E0-DE1C-900C-9857-A80848E514D1}"/>
              </a:ext>
            </a:extLst>
          </p:cNvPr>
          <p:cNvSpPr>
            <a:spLocks noGrp="1"/>
          </p:cNvSpPr>
          <p:nvPr>
            <p:ph type="dt" sz="half" idx="10"/>
          </p:nvPr>
        </p:nvSpPr>
        <p:spPr/>
        <p:txBody>
          <a:bodyPr/>
          <a:lstStyle/>
          <a:p>
            <a:fld id="{B8522277-792C-40B6-AA85-11BA9E0DDAF1}" type="datetimeFigureOut">
              <a:rPr lang="en-US" smtClean="0"/>
              <a:t>3/7/2026</a:t>
            </a:fld>
            <a:endParaRPr lang="en-US"/>
          </a:p>
        </p:txBody>
      </p:sp>
      <p:sp>
        <p:nvSpPr>
          <p:cNvPr id="6" name="Footer Placeholder 5">
            <a:extLst>
              <a:ext uri="{FF2B5EF4-FFF2-40B4-BE49-F238E27FC236}">
                <a16:creationId xmlns:a16="http://schemas.microsoft.com/office/drawing/2014/main" id="{587D6642-016A-9163-F3A4-AD944D8218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60263B-0018-AE58-D697-8B7B61E53ADE}"/>
              </a:ext>
            </a:extLst>
          </p:cNvPr>
          <p:cNvSpPr>
            <a:spLocks noGrp="1"/>
          </p:cNvSpPr>
          <p:nvPr>
            <p:ph type="sldNum" sz="quarter" idx="12"/>
          </p:nvPr>
        </p:nvSpPr>
        <p:spPr/>
        <p:txBody>
          <a:bodyPr/>
          <a:lstStyle/>
          <a:p>
            <a:fld id="{8604C030-2E63-4F25-B64B-C0668BB442AD}" type="slidenum">
              <a:rPr lang="en-US" smtClean="0"/>
              <a:t>‹#›</a:t>
            </a:fld>
            <a:endParaRPr lang="en-US"/>
          </a:p>
        </p:txBody>
      </p:sp>
    </p:spTree>
    <p:extLst>
      <p:ext uri="{BB962C8B-B14F-4D97-AF65-F5344CB8AC3E}">
        <p14:creationId xmlns:p14="http://schemas.microsoft.com/office/powerpoint/2010/main" val="6170775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19616-C449-3B24-4244-FD67D8CB69E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F93F0B-91C9-B47A-54E3-D476B3B933A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4320C14-1E51-1F6A-08F3-225FECE1269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29B5E0-44E7-19AD-950D-9F339B7CCBF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8A81C4-C1C9-D421-73B4-5D5F904FACD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40200B-36C1-9C23-0D2E-2EAF5B2C2F83}"/>
              </a:ext>
            </a:extLst>
          </p:cNvPr>
          <p:cNvSpPr>
            <a:spLocks noGrp="1"/>
          </p:cNvSpPr>
          <p:nvPr>
            <p:ph type="dt" sz="half" idx="10"/>
          </p:nvPr>
        </p:nvSpPr>
        <p:spPr/>
        <p:txBody>
          <a:bodyPr/>
          <a:lstStyle/>
          <a:p>
            <a:fld id="{B8522277-792C-40B6-AA85-11BA9E0DDAF1}" type="datetimeFigureOut">
              <a:rPr lang="en-US" smtClean="0"/>
              <a:t>3/7/2026</a:t>
            </a:fld>
            <a:endParaRPr lang="en-US"/>
          </a:p>
        </p:txBody>
      </p:sp>
      <p:sp>
        <p:nvSpPr>
          <p:cNvPr id="8" name="Footer Placeholder 7">
            <a:extLst>
              <a:ext uri="{FF2B5EF4-FFF2-40B4-BE49-F238E27FC236}">
                <a16:creationId xmlns:a16="http://schemas.microsoft.com/office/drawing/2014/main" id="{F7A913F2-D384-6B5F-91D0-CCF498B5C0A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9331308-B309-9A24-A12D-F23F8B16F777}"/>
              </a:ext>
            </a:extLst>
          </p:cNvPr>
          <p:cNvSpPr>
            <a:spLocks noGrp="1"/>
          </p:cNvSpPr>
          <p:nvPr>
            <p:ph type="sldNum" sz="quarter" idx="12"/>
          </p:nvPr>
        </p:nvSpPr>
        <p:spPr/>
        <p:txBody>
          <a:bodyPr/>
          <a:lstStyle/>
          <a:p>
            <a:fld id="{8604C030-2E63-4F25-B64B-C0668BB442AD}" type="slidenum">
              <a:rPr lang="en-US" smtClean="0"/>
              <a:t>‹#›</a:t>
            </a:fld>
            <a:endParaRPr lang="en-US"/>
          </a:p>
        </p:txBody>
      </p:sp>
    </p:spTree>
    <p:extLst>
      <p:ext uri="{BB962C8B-B14F-4D97-AF65-F5344CB8AC3E}">
        <p14:creationId xmlns:p14="http://schemas.microsoft.com/office/powerpoint/2010/main" val="21054142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80DBB-4DD2-62F1-20E8-CF2ACC306B0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13E6A35-2052-B9BB-A1BB-03F98046E55C}"/>
              </a:ext>
            </a:extLst>
          </p:cNvPr>
          <p:cNvSpPr>
            <a:spLocks noGrp="1"/>
          </p:cNvSpPr>
          <p:nvPr>
            <p:ph type="dt" sz="half" idx="10"/>
          </p:nvPr>
        </p:nvSpPr>
        <p:spPr/>
        <p:txBody>
          <a:bodyPr/>
          <a:lstStyle/>
          <a:p>
            <a:fld id="{B8522277-792C-40B6-AA85-11BA9E0DDAF1}" type="datetimeFigureOut">
              <a:rPr lang="en-US" smtClean="0"/>
              <a:t>3/7/2026</a:t>
            </a:fld>
            <a:endParaRPr lang="en-US"/>
          </a:p>
        </p:txBody>
      </p:sp>
      <p:sp>
        <p:nvSpPr>
          <p:cNvPr id="4" name="Footer Placeholder 3">
            <a:extLst>
              <a:ext uri="{FF2B5EF4-FFF2-40B4-BE49-F238E27FC236}">
                <a16:creationId xmlns:a16="http://schemas.microsoft.com/office/drawing/2014/main" id="{A13CBAF2-AC0F-2886-9FF6-453C34C215F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B7AA8E7-A6CD-B4FD-3923-A29C1EFA6D68}"/>
              </a:ext>
            </a:extLst>
          </p:cNvPr>
          <p:cNvSpPr>
            <a:spLocks noGrp="1"/>
          </p:cNvSpPr>
          <p:nvPr>
            <p:ph type="sldNum" sz="quarter" idx="12"/>
          </p:nvPr>
        </p:nvSpPr>
        <p:spPr/>
        <p:txBody>
          <a:bodyPr/>
          <a:lstStyle/>
          <a:p>
            <a:fld id="{8604C030-2E63-4F25-B64B-C0668BB442AD}" type="slidenum">
              <a:rPr lang="en-US" smtClean="0"/>
              <a:t>‹#›</a:t>
            </a:fld>
            <a:endParaRPr lang="en-US"/>
          </a:p>
        </p:txBody>
      </p:sp>
    </p:spTree>
    <p:extLst>
      <p:ext uri="{BB962C8B-B14F-4D97-AF65-F5344CB8AC3E}">
        <p14:creationId xmlns:p14="http://schemas.microsoft.com/office/powerpoint/2010/main" val="10516658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66A754-4361-6111-4FA8-47D9AF063F39}"/>
              </a:ext>
            </a:extLst>
          </p:cNvPr>
          <p:cNvSpPr>
            <a:spLocks noGrp="1"/>
          </p:cNvSpPr>
          <p:nvPr>
            <p:ph type="dt" sz="half" idx="10"/>
          </p:nvPr>
        </p:nvSpPr>
        <p:spPr/>
        <p:txBody>
          <a:bodyPr/>
          <a:lstStyle/>
          <a:p>
            <a:fld id="{B8522277-792C-40B6-AA85-11BA9E0DDAF1}" type="datetimeFigureOut">
              <a:rPr lang="en-US" smtClean="0"/>
              <a:t>3/7/2026</a:t>
            </a:fld>
            <a:endParaRPr lang="en-US"/>
          </a:p>
        </p:txBody>
      </p:sp>
      <p:sp>
        <p:nvSpPr>
          <p:cNvPr id="3" name="Footer Placeholder 2">
            <a:extLst>
              <a:ext uri="{FF2B5EF4-FFF2-40B4-BE49-F238E27FC236}">
                <a16:creationId xmlns:a16="http://schemas.microsoft.com/office/drawing/2014/main" id="{2F3A6621-3E7C-D022-183C-69C5AC1AB0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53BFA9E-22BD-267F-6986-584E38C24630}"/>
              </a:ext>
            </a:extLst>
          </p:cNvPr>
          <p:cNvSpPr>
            <a:spLocks noGrp="1"/>
          </p:cNvSpPr>
          <p:nvPr>
            <p:ph type="sldNum" sz="quarter" idx="12"/>
          </p:nvPr>
        </p:nvSpPr>
        <p:spPr/>
        <p:txBody>
          <a:bodyPr/>
          <a:lstStyle/>
          <a:p>
            <a:fld id="{8604C030-2E63-4F25-B64B-C0668BB442AD}" type="slidenum">
              <a:rPr lang="en-US" smtClean="0"/>
              <a:t>‹#›</a:t>
            </a:fld>
            <a:endParaRPr lang="en-US"/>
          </a:p>
        </p:txBody>
      </p:sp>
    </p:spTree>
    <p:extLst>
      <p:ext uri="{BB962C8B-B14F-4D97-AF65-F5344CB8AC3E}">
        <p14:creationId xmlns:p14="http://schemas.microsoft.com/office/powerpoint/2010/main" val="7402395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8CB84-AED5-3FFA-C81C-C2D7D439C4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424BB97-FAB4-8006-A3A8-8BE6D7FF3FF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515F3DC-70DF-E2F3-0AC7-1840C828B0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D3DEBB-87D0-0BDC-0740-E87202D90734}"/>
              </a:ext>
            </a:extLst>
          </p:cNvPr>
          <p:cNvSpPr>
            <a:spLocks noGrp="1"/>
          </p:cNvSpPr>
          <p:nvPr>
            <p:ph type="dt" sz="half" idx="10"/>
          </p:nvPr>
        </p:nvSpPr>
        <p:spPr/>
        <p:txBody>
          <a:bodyPr/>
          <a:lstStyle/>
          <a:p>
            <a:fld id="{B8522277-792C-40B6-AA85-11BA9E0DDAF1}" type="datetimeFigureOut">
              <a:rPr lang="en-US" smtClean="0"/>
              <a:t>3/7/2026</a:t>
            </a:fld>
            <a:endParaRPr lang="en-US"/>
          </a:p>
        </p:txBody>
      </p:sp>
      <p:sp>
        <p:nvSpPr>
          <p:cNvPr id="6" name="Footer Placeholder 5">
            <a:extLst>
              <a:ext uri="{FF2B5EF4-FFF2-40B4-BE49-F238E27FC236}">
                <a16:creationId xmlns:a16="http://schemas.microsoft.com/office/drawing/2014/main" id="{057725CA-7D4F-5C57-D16C-908AA96789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16583F-A1D9-D33E-7936-BD9572E766F3}"/>
              </a:ext>
            </a:extLst>
          </p:cNvPr>
          <p:cNvSpPr>
            <a:spLocks noGrp="1"/>
          </p:cNvSpPr>
          <p:nvPr>
            <p:ph type="sldNum" sz="quarter" idx="12"/>
          </p:nvPr>
        </p:nvSpPr>
        <p:spPr/>
        <p:txBody>
          <a:bodyPr/>
          <a:lstStyle/>
          <a:p>
            <a:fld id="{8604C030-2E63-4F25-B64B-C0668BB442AD}" type="slidenum">
              <a:rPr lang="en-US" smtClean="0"/>
              <a:t>‹#›</a:t>
            </a:fld>
            <a:endParaRPr lang="en-US"/>
          </a:p>
        </p:txBody>
      </p:sp>
    </p:spTree>
    <p:extLst>
      <p:ext uri="{BB962C8B-B14F-4D97-AF65-F5344CB8AC3E}">
        <p14:creationId xmlns:p14="http://schemas.microsoft.com/office/powerpoint/2010/main" val="26832624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14F10-44BE-4ACC-88A0-71D37CE023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C93C7DF-491B-657F-E060-8BB3F76510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0AE13F1-D972-D52B-6C8C-D70DFA448E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8A5A21-F8AC-008C-BD60-895B107880F4}"/>
              </a:ext>
            </a:extLst>
          </p:cNvPr>
          <p:cNvSpPr>
            <a:spLocks noGrp="1"/>
          </p:cNvSpPr>
          <p:nvPr>
            <p:ph type="dt" sz="half" idx="10"/>
          </p:nvPr>
        </p:nvSpPr>
        <p:spPr/>
        <p:txBody>
          <a:bodyPr/>
          <a:lstStyle/>
          <a:p>
            <a:fld id="{B8522277-792C-40B6-AA85-11BA9E0DDAF1}" type="datetimeFigureOut">
              <a:rPr lang="en-US" smtClean="0"/>
              <a:t>3/7/2026</a:t>
            </a:fld>
            <a:endParaRPr lang="en-US"/>
          </a:p>
        </p:txBody>
      </p:sp>
      <p:sp>
        <p:nvSpPr>
          <p:cNvPr id="6" name="Footer Placeholder 5">
            <a:extLst>
              <a:ext uri="{FF2B5EF4-FFF2-40B4-BE49-F238E27FC236}">
                <a16:creationId xmlns:a16="http://schemas.microsoft.com/office/drawing/2014/main" id="{5DC85F99-FA3E-A731-0106-16BA517160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99EF4A-42FC-EA01-5822-84D9521593EB}"/>
              </a:ext>
            </a:extLst>
          </p:cNvPr>
          <p:cNvSpPr>
            <a:spLocks noGrp="1"/>
          </p:cNvSpPr>
          <p:nvPr>
            <p:ph type="sldNum" sz="quarter" idx="12"/>
          </p:nvPr>
        </p:nvSpPr>
        <p:spPr/>
        <p:txBody>
          <a:bodyPr/>
          <a:lstStyle/>
          <a:p>
            <a:fld id="{8604C030-2E63-4F25-B64B-C0668BB442AD}" type="slidenum">
              <a:rPr lang="en-US" smtClean="0"/>
              <a:t>‹#›</a:t>
            </a:fld>
            <a:endParaRPr lang="en-US"/>
          </a:p>
        </p:txBody>
      </p:sp>
    </p:spTree>
    <p:extLst>
      <p:ext uri="{BB962C8B-B14F-4D97-AF65-F5344CB8AC3E}">
        <p14:creationId xmlns:p14="http://schemas.microsoft.com/office/powerpoint/2010/main" val="8744037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F6558F-8965-65EA-CF9F-3F61E26747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8BDAD5-EF27-F818-3B2E-4C21AC339A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08FD49-38AA-6047-A697-FF26A9D4E5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522277-792C-40B6-AA85-11BA9E0DDAF1}" type="datetimeFigureOut">
              <a:rPr lang="en-US" smtClean="0"/>
              <a:t>3/7/2026</a:t>
            </a:fld>
            <a:endParaRPr lang="en-US"/>
          </a:p>
        </p:txBody>
      </p:sp>
      <p:sp>
        <p:nvSpPr>
          <p:cNvPr id="5" name="Footer Placeholder 4">
            <a:extLst>
              <a:ext uri="{FF2B5EF4-FFF2-40B4-BE49-F238E27FC236}">
                <a16:creationId xmlns:a16="http://schemas.microsoft.com/office/drawing/2014/main" id="{CD5F1D8F-05FC-3C06-122A-77B3B557EFF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1861177-1303-35E0-2A1F-E6D36CC991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04C030-2E63-4F25-B64B-C0668BB442AD}" type="slidenum">
              <a:rPr lang="en-US" smtClean="0"/>
              <a:t>‹#›</a:t>
            </a:fld>
            <a:endParaRPr lang="en-US"/>
          </a:p>
        </p:txBody>
      </p:sp>
    </p:spTree>
    <p:extLst>
      <p:ext uri="{BB962C8B-B14F-4D97-AF65-F5344CB8AC3E}">
        <p14:creationId xmlns:p14="http://schemas.microsoft.com/office/powerpoint/2010/main" val="26940387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ABBF5E-A67D-470C-8D69-BB5F1B86D59E}" type="datetimeFigureOut">
              <a:rPr lang="es-ES" smtClean="0"/>
              <a:t>07/03/2026</a:t>
            </a:fld>
            <a:endParaRPr lang="es-E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487E7A-53A2-49CE-9B61-8E7350901F6D}" type="slidenum">
              <a:rPr lang="es-ES" smtClean="0"/>
              <a:t>‹#›</a:t>
            </a:fld>
            <a:endParaRPr lang="es-ES"/>
          </a:p>
        </p:txBody>
      </p:sp>
    </p:spTree>
    <p:extLst>
      <p:ext uri="{BB962C8B-B14F-4D97-AF65-F5344CB8AC3E}">
        <p14:creationId xmlns:p14="http://schemas.microsoft.com/office/powerpoint/2010/main" val="311100713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customXml" Target="../ink/ink2.xml"/><Relationship Id="rId4" Type="http://schemas.openxmlformats.org/officeDocument/2006/relationships/image" Target="../media/image81.png"/></Relationships>
</file>

<file path=ppt/slides/_rels/slide14.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customXml" Target="../ink/ink4.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customXml" Target="../ink/ink5.xml"/><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customXml" Target="../ink/ink6.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customXml" Target="../ink/ink7.xml"/><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customXml" Target="../ink/ink8.xml"/><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customXml" Target="../ink/ink9.xml"/><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customXml" Target="../ink/ink10.xml"/><Relationship Id="rId4" Type="http://schemas.openxmlformats.org/officeDocument/2006/relationships/image" Target="../media/image91.png"/></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customXml" Target="../ink/ink15.xml"/><Relationship Id="rId3" Type="http://schemas.openxmlformats.org/officeDocument/2006/relationships/customXml" Target="../ink/ink11.xml"/><Relationship Id="rId7" Type="http://schemas.openxmlformats.org/officeDocument/2006/relationships/customXml" Target="../ink/ink14.xml"/><Relationship Id="rId2" Type="http://schemas.openxmlformats.org/officeDocument/2006/relationships/image" Target="../media/image17.jpg"/><Relationship Id="rId1" Type="http://schemas.openxmlformats.org/officeDocument/2006/relationships/slideLayout" Target="../slideLayouts/slideLayout7.xml"/><Relationship Id="rId6" Type="http://schemas.openxmlformats.org/officeDocument/2006/relationships/customXml" Target="../ink/ink13.xml"/><Relationship Id="rId11" Type="http://schemas.openxmlformats.org/officeDocument/2006/relationships/image" Target="../media/image90.png"/><Relationship Id="rId5" Type="http://schemas.openxmlformats.org/officeDocument/2006/relationships/customXml" Target="../ink/ink12.xml"/><Relationship Id="rId10" Type="http://schemas.openxmlformats.org/officeDocument/2006/relationships/customXml" Target="../ink/ink17.xml"/><Relationship Id="rId4" Type="http://schemas.openxmlformats.org/officeDocument/2006/relationships/image" Target="../media/image80.png"/><Relationship Id="rId9" Type="http://schemas.openxmlformats.org/officeDocument/2006/relationships/customXml" Target="../ink/ink16.xml"/></Relationships>
</file>

<file path=ppt/slides/_rels/slide4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8" Type="http://schemas.openxmlformats.org/officeDocument/2006/relationships/customXml" Target="../ink/ink22.xml"/><Relationship Id="rId3" Type="http://schemas.openxmlformats.org/officeDocument/2006/relationships/customXml" Target="../ink/ink18.xml"/><Relationship Id="rId7" Type="http://schemas.openxmlformats.org/officeDocument/2006/relationships/customXml" Target="../ink/ink21.xml"/><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customXml" Target="../ink/ink20.xml"/><Relationship Id="rId11" Type="http://schemas.openxmlformats.org/officeDocument/2006/relationships/image" Target="../media/image90.png"/><Relationship Id="rId5" Type="http://schemas.openxmlformats.org/officeDocument/2006/relationships/customXml" Target="../ink/ink19.xml"/><Relationship Id="rId10" Type="http://schemas.openxmlformats.org/officeDocument/2006/relationships/customXml" Target="../ink/ink24.xml"/><Relationship Id="rId4" Type="http://schemas.openxmlformats.org/officeDocument/2006/relationships/image" Target="../media/image80.png"/><Relationship Id="rId9" Type="http://schemas.openxmlformats.org/officeDocument/2006/relationships/customXml" Target="../ink/ink23.xml"/></Relationships>
</file>

<file path=ppt/slides/_rels/slide4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60BAF31-3C2A-2812-9D36-B305B8B63F14}"/>
            </a:ext>
          </a:extLst>
        </p:cNvPr>
        <p:cNvGrpSpPr/>
        <p:nvPr/>
      </p:nvGrpSpPr>
      <p:grpSpPr>
        <a:xfrm>
          <a:off x="0" y="0"/>
          <a:ext cx="0" cy="0"/>
          <a:chOff x="0" y="0"/>
          <a:chExt cx="0" cy="0"/>
        </a:xfrm>
      </p:grpSpPr>
    </p:spTree>
    <p:extLst>
      <p:ext uri="{BB962C8B-B14F-4D97-AF65-F5344CB8AC3E}">
        <p14:creationId xmlns:p14="http://schemas.microsoft.com/office/powerpoint/2010/main" val="1576438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710DBDC-B4E2-9340-1B48-323496240D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2C7456-6B30-60F9-F383-5484D413996A}"/>
              </a:ext>
            </a:extLst>
          </p:cNvPr>
          <p:cNvSpPr>
            <a:spLocks noGrp="1"/>
          </p:cNvSpPr>
          <p:nvPr>
            <p:ph type="title"/>
          </p:nvPr>
        </p:nvSpPr>
        <p:spPr>
          <a:xfrm>
            <a:off x="770849" y="382823"/>
            <a:ext cx="10515600" cy="1325563"/>
          </a:xfrm>
        </p:spPr>
        <p:txBody>
          <a:bodyPr/>
          <a:lstStyle/>
          <a:p>
            <a:endParaRPr lang="en-US"/>
          </a:p>
        </p:txBody>
      </p:sp>
      <p:sp>
        <p:nvSpPr>
          <p:cNvPr id="3" name="Content Placeholder 2">
            <a:extLst>
              <a:ext uri="{FF2B5EF4-FFF2-40B4-BE49-F238E27FC236}">
                <a16:creationId xmlns:a16="http://schemas.microsoft.com/office/drawing/2014/main" id="{1D1F4E14-7358-1E51-D746-56CFDB5CC404}"/>
              </a:ext>
            </a:extLst>
          </p:cNvPr>
          <p:cNvSpPr>
            <a:spLocks noGrp="1"/>
          </p:cNvSpPr>
          <p:nvPr>
            <p:ph idx="1"/>
          </p:nvPr>
        </p:nvSpPr>
        <p:spPr>
          <a:xfrm>
            <a:off x="737173" y="478554"/>
            <a:ext cx="10582951" cy="5900892"/>
          </a:xfrm>
        </p:spPr>
        <p:txBody>
          <a:bodyPr>
            <a:noAutofit/>
          </a:bodyPr>
          <a:lstStyle/>
          <a:p>
            <a:pPr marL="0" indent="0" algn="ctr">
              <a:buNone/>
            </a:pPr>
            <a:endParaRPr lang="en-US" sz="1000" dirty="0">
              <a:solidFill>
                <a:schemeClr val="bg1"/>
              </a:solidFill>
            </a:endParaRPr>
          </a:p>
          <a:p>
            <a:pPr marL="0" indent="0" algn="ctr">
              <a:buNone/>
            </a:pPr>
            <a:r>
              <a:rPr lang="en-US" sz="4400" dirty="0">
                <a:solidFill>
                  <a:schemeClr val="bg1"/>
                </a:solidFill>
              </a:rPr>
              <a:t>28 </a:t>
            </a: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The New Earth </a:t>
            </a:r>
            <a:endParaRPr lang="en-US" sz="4400" dirty="0">
              <a:solidFill>
                <a:schemeClr val="bg1"/>
              </a:solidFill>
            </a:endParaRPr>
          </a:p>
          <a:p>
            <a:pPr marL="0" indent="0">
              <a:buNone/>
            </a:pPr>
            <a:r>
              <a:rPr lang="en-US" sz="4400" dirty="0">
                <a:solidFill>
                  <a:schemeClr val="bg1"/>
                </a:solidFill>
              </a:rPr>
              <a:t>. . . . The great controversy will be ended, and sin will be no more. All things, animate</a:t>
            </a:r>
          </a:p>
          <a:p>
            <a:pPr marL="0" indent="0">
              <a:buNone/>
            </a:pPr>
            <a:r>
              <a:rPr lang="en-US" sz="4400" dirty="0">
                <a:solidFill>
                  <a:schemeClr val="bg1"/>
                </a:solidFill>
              </a:rPr>
              <a:t>and inanimate, will declare that God is love; and He shall reign forever. Amen. </a:t>
            </a:r>
          </a:p>
        </p:txBody>
      </p:sp>
    </p:spTree>
    <p:extLst>
      <p:ext uri="{BB962C8B-B14F-4D97-AF65-F5344CB8AC3E}">
        <p14:creationId xmlns:p14="http://schemas.microsoft.com/office/powerpoint/2010/main" val="3064725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9925F03-1033-B286-2F8A-1E699FC901C5}"/>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49B7E428-F878-EEC6-0429-AA0C2C8BBD16}"/>
              </a:ext>
            </a:extLst>
          </p:cNvPr>
          <p:cNvPicPr>
            <a:picLocks noChangeAspect="1"/>
          </p:cNvPicPr>
          <p:nvPr/>
        </p:nvPicPr>
        <p:blipFill>
          <a:blip r:embed="rId2"/>
          <a:stretch>
            <a:fillRect/>
          </a:stretch>
        </p:blipFill>
        <p:spPr>
          <a:xfrm>
            <a:off x="381000" y="0"/>
            <a:ext cx="11430000" cy="6858000"/>
          </a:xfrm>
          <a:prstGeom prst="rect">
            <a:avLst/>
          </a:prstGeom>
        </p:spPr>
      </p:pic>
      <p:sp>
        <p:nvSpPr>
          <p:cNvPr id="218115" name="Text Box 3">
            <a:extLst>
              <a:ext uri="{FF2B5EF4-FFF2-40B4-BE49-F238E27FC236}">
                <a16:creationId xmlns:a16="http://schemas.microsoft.com/office/drawing/2014/main" id="{DD969E0D-E774-8FC2-0E92-E8255795C467}"/>
              </a:ext>
            </a:extLst>
          </p:cNvPr>
          <p:cNvSpPr txBox="1">
            <a:spLocks noChangeArrowheads="1"/>
          </p:cNvSpPr>
          <p:nvPr/>
        </p:nvSpPr>
        <p:spPr bwMode="auto">
          <a:xfrm>
            <a:off x="2595391" y="3662491"/>
            <a:ext cx="6629167" cy="2308324"/>
          </a:xfrm>
          <a:prstGeom prst="rect">
            <a:avLst/>
          </a:prstGeom>
          <a:noFill/>
          <a:ln>
            <a:noFill/>
          </a:ln>
          <a:effectLst/>
          <a:extLst>
            <a:ext uri="{909E8E84-426E-40DD-AFC4-6F175D3DCCD1}">
              <a14:hiddenFill xmlns:a14="http://schemas.microsoft.com/office/drawing/2010/main">
                <a:solidFill>
                  <a:schemeClr val="tx2">
                    <a:alpha val="50000"/>
                  </a:schemeClr>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 </a:t>
            </a:r>
            <a:r>
              <a:rPr kumimoji="0" lang="en-US" sz="72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Isaiah 35</a:t>
            </a:r>
          </a:p>
          <a:p>
            <a:pPr>
              <a:spcBef>
                <a:spcPct val="50000"/>
              </a:spcBef>
            </a:pPr>
            <a:r>
              <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 </a:t>
            </a:r>
            <a:endParaRPr lang="en-US" altLang="en-US" b="1" dirty="0">
              <a:solidFill>
                <a:schemeClr val="bg1"/>
              </a:solidFill>
              <a:latin typeface="Arial" panose="020B0604020202020204" pitchFamily="34" charset="0"/>
            </a:endParaRPr>
          </a:p>
        </p:txBody>
      </p:sp>
    </p:spTree>
    <p:extLst>
      <p:ext uri="{BB962C8B-B14F-4D97-AF65-F5344CB8AC3E}">
        <p14:creationId xmlns:p14="http://schemas.microsoft.com/office/powerpoint/2010/main" val="2443315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491EC5C-F789-6D33-2217-B310E147794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490D61CA-AF7E-46B9-3D51-1BB96CA614B9}"/>
              </a:ext>
            </a:extLst>
          </p:cNvPr>
          <p:cNvPicPr>
            <a:picLocks noChangeAspect="1"/>
          </p:cNvPicPr>
          <p:nvPr/>
        </p:nvPicPr>
        <p:blipFill>
          <a:blip r:embed="rId2"/>
          <a:stretch>
            <a:fillRect/>
          </a:stretch>
        </p:blipFill>
        <p:spPr>
          <a:xfrm>
            <a:off x="381000" y="0"/>
            <a:ext cx="11430000" cy="6858000"/>
          </a:xfrm>
          <a:prstGeom prst="rect">
            <a:avLst/>
          </a:prstGeom>
        </p:spPr>
      </p:pic>
      <p:sp>
        <p:nvSpPr>
          <p:cNvPr id="218115" name="Text Box 3">
            <a:extLst>
              <a:ext uri="{FF2B5EF4-FFF2-40B4-BE49-F238E27FC236}">
                <a16:creationId xmlns:a16="http://schemas.microsoft.com/office/drawing/2014/main" id="{801BE48E-A843-878E-3CF3-1C4E3546DB42}"/>
              </a:ext>
            </a:extLst>
          </p:cNvPr>
          <p:cNvSpPr txBox="1">
            <a:spLocks noChangeArrowheads="1"/>
          </p:cNvSpPr>
          <p:nvPr/>
        </p:nvSpPr>
        <p:spPr bwMode="auto">
          <a:xfrm>
            <a:off x="1940767" y="3662491"/>
            <a:ext cx="7912360" cy="2308324"/>
          </a:xfrm>
          <a:prstGeom prst="rect">
            <a:avLst/>
          </a:prstGeom>
          <a:noFill/>
          <a:ln>
            <a:noFill/>
          </a:ln>
          <a:effectLst/>
          <a:extLst>
            <a:ext uri="{909E8E84-426E-40DD-AFC4-6F175D3DCCD1}">
              <a14:hiddenFill xmlns:a14="http://schemas.microsoft.com/office/drawing/2010/main">
                <a:solidFill>
                  <a:schemeClr val="tx2">
                    <a:alpha val="50000"/>
                  </a:schemeClr>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 </a:t>
            </a:r>
            <a:r>
              <a:rPr kumimoji="0" lang="en-US" sz="72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Isaiah 65:17-25</a:t>
            </a:r>
          </a:p>
          <a:p>
            <a:pPr>
              <a:spcBef>
                <a:spcPct val="50000"/>
              </a:spcBef>
            </a:pPr>
            <a:r>
              <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 </a:t>
            </a:r>
            <a:endParaRPr lang="en-US" altLang="en-US" b="1" dirty="0">
              <a:solidFill>
                <a:schemeClr val="bg1"/>
              </a:solidFill>
              <a:latin typeface="Arial" panose="020B0604020202020204" pitchFamily="34" charset="0"/>
            </a:endParaRPr>
          </a:p>
        </p:txBody>
      </p:sp>
    </p:spTree>
    <p:extLst>
      <p:ext uri="{BB962C8B-B14F-4D97-AF65-F5344CB8AC3E}">
        <p14:creationId xmlns:p14="http://schemas.microsoft.com/office/powerpoint/2010/main" val="3845468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ED9F94A-9E54-B324-0399-5F518BA2D03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F114D7C-2EE7-0496-4059-26AE6688B321}"/>
              </a:ext>
            </a:extLst>
          </p:cNvPr>
          <p:cNvPicPr>
            <a:picLocks noChangeAspect="1"/>
          </p:cNvPicPr>
          <p:nvPr/>
        </p:nvPicPr>
        <p:blipFill>
          <a:blip r:embed="rId2"/>
          <a:stretch>
            <a:fillRect/>
          </a:stretch>
        </p:blipFill>
        <p:spPr>
          <a:xfrm>
            <a:off x="0" y="0"/>
            <a:ext cx="12192000" cy="6857999"/>
          </a:xfrm>
          <a:prstGeom prst="rect">
            <a:avLst/>
          </a:prstGeom>
        </p:spPr>
      </p:pic>
      <p:sp>
        <p:nvSpPr>
          <p:cNvPr id="7" name="TextBox 6">
            <a:extLst>
              <a:ext uri="{FF2B5EF4-FFF2-40B4-BE49-F238E27FC236}">
                <a16:creationId xmlns:a16="http://schemas.microsoft.com/office/drawing/2014/main" id="{D2033535-B159-2D9D-B548-7C8B35A0E59D}"/>
              </a:ext>
            </a:extLst>
          </p:cNvPr>
          <p:cNvSpPr txBox="1"/>
          <p:nvPr/>
        </p:nvSpPr>
        <p:spPr>
          <a:xfrm>
            <a:off x="567730" y="929849"/>
            <a:ext cx="11045951" cy="2708434"/>
          </a:xfrm>
          <a:prstGeom prst="rect">
            <a:avLst/>
          </a:prstGeom>
          <a:noFill/>
        </p:spPr>
        <p:txBody>
          <a:bodyPr wrap="square">
            <a:spAutoFit/>
          </a:bodyPr>
          <a:lstStyle/>
          <a:p>
            <a:pPr lvl="0" algn="ctr">
              <a:defRPr/>
            </a:pPr>
            <a:r>
              <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Matthew 5:5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Blessed are the meek, For they shall inherit the earth.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10" name="Ink 9">
                <a:extLst>
                  <a:ext uri="{FF2B5EF4-FFF2-40B4-BE49-F238E27FC236}">
                    <a16:creationId xmlns:a16="http://schemas.microsoft.com/office/drawing/2014/main" id="{561A2809-72F6-09C9-FF12-2555B13F6724}"/>
                  </a:ext>
                </a:extLst>
              </p14:cNvPr>
              <p14:cNvContentPartPr/>
              <p14:nvPr/>
            </p14:nvContentPartPr>
            <p14:xfrm>
              <a:off x="3689286" y="-3641735"/>
              <a:ext cx="360" cy="360"/>
            </p14:xfrm>
          </p:contentPart>
        </mc:Choice>
        <mc:Fallback xmlns="">
          <p:pic>
            <p:nvPicPr>
              <p:cNvPr id="10" name="Ink 9">
                <a:extLst>
                  <a:ext uri="{FF2B5EF4-FFF2-40B4-BE49-F238E27FC236}">
                    <a16:creationId xmlns:a16="http://schemas.microsoft.com/office/drawing/2014/main" id="{561A2809-72F6-09C9-FF12-2555B13F6724}"/>
                  </a:ext>
                </a:extLst>
              </p:cNvPr>
              <p:cNvPicPr/>
              <p:nvPr/>
            </p:nvPicPr>
            <p:blipFill>
              <a:blip r:embed="rId4"/>
              <a:stretch>
                <a:fillRect/>
              </a:stretch>
            </p:blipFill>
            <p:spPr>
              <a:xfrm>
                <a:off x="3671286" y="-36597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 name="Ink 11">
                <a:extLst>
                  <a:ext uri="{FF2B5EF4-FFF2-40B4-BE49-F238E27FC236}">
                    <a16:creationId xmlns:a16="http://schemas.microsoft.com/office/drawing/2014/main" id="{CFA6AA68-F503-F084-3D07-7582DA06E004}"/>
                  </a:ext>
                </a:extLst>
              </p14:cNvPr>
              <p14:cNvContentPartPr/>
              <p14:nvPr/>
            </p14:nvContentPartPr>
            <p14:xfrm>
              <a:off x="6474024" y="-3011856"/>
              <a:ext cx="360" cy="360"/>
            </p14:xfrm>
          </p:contentPart>
        </mc:Choice>
        <mc:Fallback xmlns="">
          <p:pic>
            <p:nvPicPr>
              <p:cNvPr id="12" name="Ink 11">
                <a:extLst>
                  <a:ext uri="{FF2B5EF4-FFF2-40B4-BE49-F238E27FC236}">
                    <a16:creationId xmlns:a16="http://schemas.microsoft.com/office/drawing/2014/main" id="{CFA6AA68-F503-F084-3D07-7582DA06E004}"/>
                  </a:ext>
                </a:extLst>
              </p:cNvPr>
              <p:cNvPicPr/>
              <p:nvPr/>
            </p:nvPicPr>
            <p:blipFill>
              <a:blip r:embed="rId4"/>
              <a:stretch>
                <a:fillRect/>
              </a:stretch>
            </p:blipFill>
            <p:spPr>
              <a:xfrm>
                <a:off x="6456024" y="-3029856"/>
                <a:ext cx="36000" cy="36000"/>
              </a:xfrm>
              <a:prstGeom prst="rect">
                <a:avLst/>
              </a:prstGeom>
            </p:spPr>
          </p:pic>
        </mc:Fallback>
      </mc:AlternateContent>
    </p:spTree>
    <p:extLst>
      <p:ext uri="{BB962C8B-B14F-4D97-AF65-F5344CB8AC3E}">
        <p14:creationId xmlns:p14="http://schemas.microsoft.com/office/powerpoint/2010/main" val="3758841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BBF1000-EB49-3C9F-947D-2B08CE1EE366}"/>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5C372515-7524-8E65-881D-72D14523DE2F}"/>
              </a:ext>
            </a:extLst>
          </p:cNvPr>
          <p:cNvPicPr>
            <a:picLocks noChangeAspect="1"/>
          </p:cNvPicPr>
          <p:nvPr/>
        </p:nvPicPr>
        <p:blipFill>
          <a:blip r:embed="rId2"/>
          <a:stretch>
            <a:fillRect/>
          </a:stretch>
        </p:blipFill>
        <p:spPr>
          <a:xfrm>
            <a:off x="0" y="0"/>
            <a:ext cx="12192000" cy="6857999"/>
          </a:xfrm>
          <a:prstGeom prst="rect">
            <a:avLst/>
          </a:prstGeom>
        </p:spPr>
      </p:pic>
      <p:sp>
        <p:nvSpPr>
          <p:cNvPr id="7" name="TextBox 6">
            <a:extLst>
              <a:ext uri="{FF2B5EF4-FFF2-40B4-BE49-F238E27FC236}">
                <a16:creationId xmlns:a16="http://schemas.microsoft.com/office/drawing/2014/main" id="{D864C09F-3C96-789C-2897-D17B17B44760}"/>
              </a:ext>
            </a:extLst>
          </p:cNvPr>
          <p:cNvSpPr txBox="1"/>
          <p:nvPr/>
        </p:nvSpPr>
        <p:spPr>
          <a:xfrm>
            <a:off x="567730" y="929849"/>
            <a:ext cx="11045951" cy="4185761"/>
          </a:xfrm>
          <a:prstGeom prst="rect">
            <a:avLst/>
          </a:prstGeom>
          <a:noFill/>
        </p:spPr>
        <p:txBody>
          <a:bodyPr wrap="square">
            <a:spAutoFit/>
          </a:bodyPr>
          <a:lstStyle/>
          <a:p>
            <a:pPr lvl="0" algn="ctr">
              <a:defRPr/>
            </a:pPr>
            <a:r>
              <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2 Peter 3:13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Nevertheless we, according to His promise, look for new heavens and a new earth in which righteousness dwells.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10" name="Ink 9">
                <a:extLst>
                  <a:ext uri="{FF2B5EF4-FFF2-40B4-BE49-F238E27FC236}">
                    <a16:creationId xmlns:a16="http://schemas.microsoft.com/office/drawing/2014/main" id="{0F028231-AC24-5968-5872-28D6A21CC518}"/>
                  </a:ext>
                </a:extLst>
              </p14:cNvPr>
              <p14:cNvContentPartPr/>
              <p14:nvPr/>
            </p14:nvContentPartPr>
            <p14:xfrm>
              <a:off x="3689286" y="-3641735"/>
              <a:ext cx="360" cy="360"/>
            </p14:xfrm>
          </p:contentPart>
        </mc:Choice>
        <mc:Fallback xmlns="">
          <p:pic>
            <p:nvPicPr>
              <p:cNvPr id="10" name="Ink 9">
                <a:extLst>
                  <a:ext uri="{FF2B5EF4-FFF2-40B4-BE49-F238E27FC236}">
                    <a16:creationId xmlns:a16="http://schemas.microsoft.com/office/drawing/2014/main" id="{0F028231-AC24-5968-5872-28D6A21CC518}"/>
                  </a:ext>
                </a:extLst>
              </p:cNvPr>
              <p:cNvPicPr/>
              <p:nvPr/>
            </p:nvPicPr>
            <p:blipFill>
              <a:blip r:embed="rId4"/>
              <a:stretch>
                <a:fillRect/>
              </a:stretch>
            </p:blipFill>
            <p:spPr>
              <a:xfrm>
                <a:off x="3671286" y="-36597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 name="Ink 11">
                <a:extLst>
                  <a:ext uri="{FF2B5EF4-FFF2-40B4-BE49-F238E27FC236}">
                    <a16:creationId xmlns:a16="http://schemas.microsoft.com/office/drawing/2014/main" id="{AA45C54C-851B-CCC6-63FC-ECC457D49247}"/>
                  </a:ext>
                </a:extLst>
              </p14:cNvPr>
              <p14:cNvContentPartPr/>
              <p14:nvPr/>
            </p14:nvContentPartPr>
            <p14:xfrm>
              <a:off x="6474024" y="-3011856"/>
              <a:ext cx="360" cy="360"/>
            </p14:xfrm>
          </p:contentPart>
        </mc:Choice>
        <mc:Fallback xmlns="">
          <p:pic>
            <p:nvPicPr>
              <p:cNvPr id="12" name="Ink 11">
                <a:extLst>
                  <a:ext uri="{FF2B5EF4-FFF2-40B4-BE49-F238E27FC236}">
                    <a16:creationId xmlns:a16="http://schemas.microsoft.com/office/drawing/2014/main" id="{AA45C54C-851B-CCC6-63FC-ECC457D49247}"/>
                  </a:ext>
                </a:extLst>
              </p:cNvPr>
              <p:cNvPicPr/>
              <p:nvPr/>
            </p:nvPicPr>
            <p:blipFill>
              <a:blip r:embed="rId4"/>
              <a:stretch>
                <a:fillRect/>
              </a:stretch>
            </p:blipFill>
            <p:spPr>
              <a:xfrm>
                <a:off x="6456024" y="-3029856"/>
                <a:ext cx="36000" cy="36000"/>
              </a:xfrm>
              <a:prstGeom prst="rect">
                <a:avLst/>
              </a:prstGeom>
            </p:spPr>
          </p:pic>
        </mc:Fallback>
      </mc:AlternateContent>
    </p:spTree>
    <p:extLst>
      <p:ext uri="{BB962C8B-B14F-4D97-AF65-F5344CB8AC3E}">
        <p14:creationId xmlns:p14="http://schemas.microsoft.com/office/powerpoint/2010/main" val="3553465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62BE4FA-39CF-A667-5E9A-3A3D7FAE21A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FD64D33-C180-6EDA-81AA-FDEB0DC2F115}"/>
              </a:ext>
            </a:extLst>
          </p:cNvPr>
          <p:cNvPicPr>
            <a:picLocks noChangeAspect="1"/>
          </p:cNvPicPr>
          <p:nvPr/>
        </p:nvPicPr>
        <p:blipFill>
          <a:blip r:embed="rId2"/>
          <a:stretch>
            <a:fillRect/>
          </a:stretch>
        </p:blipFill>
        <p:spPr>
          <a:xfrm>
            <a:off x="0" y="0"/>
            <a:ext cx="12192000" cy="6857999"/>
          </a:xfrm>
          <a:prstGeom prst="rect">
            <a:avLst/>
          </a:prstGeom>
        </p:spPr>
      </p:pic>
      <p:sp>
        <p:nvSpPr>
          <p:cNvPr id="7" name="TextBox 6">
            <a:extLst>
              <a:ext uri="{FF2B5EF4-FFF2-40B4-BE49-F238E27FC236}">
                <a16:creationId xmlns:a16="http://schemas.microsoft.com/office/drawing/2014/main" id="{80CC11D1-04D3-FB84-1396-281040845BBF}"/>
              </a:ext>
            </a:extLst>
          </p:cNvPr>
          <p:cNvSpPr txBox="1"/>
          <p:nvPr/>
        </p:nvSpPr>
        <p:spPr>
          <a:xfrm>
            <a:off x="567730" y="929849"/>
            <a:ext cx="11045951" cy="5663089"/>
          </a:xfrm>
          <a:prstGeom prst="rect">
            <a:avLst/>
          </a:prstGeom>
          <a:noFill/>
        </p:spPr>
        <p:txBody>
          <a:bodyPr wrap="square">
            <a:spAutoFit/>
          </a:bodyPr>
          <a:lstStyle/>
          <a:p>
            <a:pPr lvl="0" algn="ctr">
              <a:defRPr/>
            </a:pPr>
            <a:r>
              <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Revelation 11:15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Then the seventh angel sounded: And there were loud voices in heaven, saying, "The kingdoms of this world have become the kingdoms of our Lord and of His Christ, and He shall reign forever and ever!"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10" name="Ink 9">
                <a:extLst>
                  <a:ext uri="{FF2B5EF4-FFF2-40B4-BE49-F238E27FC236}">
                    <a16:creationId xmlns:a16="http://schemas.microsoft.com/office/drawing/2014/main" id="{2C4C0755-EBA1-73A8-A401-670B79FD0D3C}"/>
                  </a:ext>
                </a:extLst>
              </p14:cNvPr>
              <p14:cNvContentPartPr/>
              <p14:nvPr/>
            </p14:nvContentPartPr>
            <p14:xfrm>
              <a:off x="3689286" y="-3641735"/>
              <a:ext cx="360" cy="360"/>
            </p14:xfrm>
          </p:contentPart>
        </mc:Choice>
        <mc:Fallback xmlns="">
          <p:pic>
            <p:nvPicPr>
              <p:cNvPr id="10" name="Ink 9">
                <a:extLst>
                  <a:ext uri="{FF2B5EF4-FFF2-40B4-BE49-F238E27FC236}">
                    <a16:creationId xmlns:a16="http://schemas.microsoft.com/office/drawing/2014/main" id="{2C4C0755-EBA1-73A8-A401-670B79FD0D3C}"/>
                  </a:ext>
                </a:extLst>
              </p:cNvPr>
              <p:cNvPicPr/>
              <p:nvPr/>
            </p:nvPicPr>
            <p:blipFill>
              <a:blip r:embed="rId4"/>
              <a:stretch>
                <a:fillRect/>
              </a:stretch>
            </p:blipFill>
            <p:spPr>
              <a:xfrm>
                <a:off x="3671286" y="-36597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 name="Ink 11">
                <a:extLst>
                  <a:ext uri="{FF2B5EF4-FFF2-40B4-BE49-F238E27FC236}">
                    <a16:creationId xmlns:a16="http://schemas.microsoft.com/office/drawing/2014/main" id="{73474951-1568-21C1-1FC3-0004387CED79}"/>
                  </a:ext>
                </a:extLst>
              </p14:cNvPr>
              <p14:cNvContentPartPr/>
              <p14:nvPr/>
            </p14:nvContentPartPr>
            <p14:xfrm>
              <a:off x="6474024" y="-3011856"/>
              <a:ext cx="360" cy="360"/>
            </p14:xfrm>
          </p:contentPart>
        </mc:Choice>
        <mc:Fallback xmlns="">
          <p:pic>
            <p:nvPicPr>
              <p:cNvPr id="12" name="Ink 11">
                <a:extLst>
                  <a:ext uri="{FF2B5EF4-FFF2-40B4-BE49-F238E27FC236}">
                    <a16:creationId xmlns:a16="http://schemas.microsoft.com/office/drawing/2014/main" id="{73474951-1568-21C1-1FC3-0004387CED79}"/>
                  </a:ext>
                </a:extLst>
              </p:cNvPr>
              <p:cNvPicPr/>
              <p:nvPr/>
            </p:nvPicPr>
            <p:blipFill>
              <a:blip r:embed="rId4"/>
              <a:stretch>
                <a:fillRect/>
              </a:stretch>
            </p:blipFill>
            <p:spPr>
              <a:xfrm>
                <a:off x="6456024" y="-3029856"/>
                <a:ext cx="36000" cy="36000"/>
              </a:xfrm>
              <a:prstGeom prst="rect">
                <a:avLst/>
              </a:prstGeom>
            </p:spPr>
          </p:pic>
        </mc:Fallback>
      </mc:AlternateContent>
    </p:spTree>
    <p:extLst>
      <p:ext uri="{BB962C8B-B14F-4D97-AF65-F5344CB8AC3E}">
        <p14:creationId xmlns:p14="http://schemas.microsoft.com/office/powerpoint/2010/main" val="1088114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CBEE2C2-4E61-43C8-3702-3EB8FACF60B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6372468-D0AE-ED4E-C797-39A6CD762A8D}"/>
              </a:ext>
            </a:extLst>
          </p:cNvPr>
          <p:cNvPicPr>
            <a:picLocks noChangeAspect="1"/>
          </p:cNvPicPr>
          <p:nvPr/>
        </p:nvPicPr>
        <p:blipFill>
          <a:blip r:embed="rId2"/>
          <a:stretch>
            <a:fillRect/>
          </a:stretch>
        </p:blipFill>
        <p:spPr>
          <a:xfrm>
            <a:off x="381000" y="0"/>
            <a:ext cx="11430000" cy="6858000"/>
          </a:xfrm>
          <a:prstGeom prst="rect">
            <a:avLst/>
          </a:prstGeom>
        </p:spPr>
      </p:pic>
      <p:sp>
        <p:nvSpPr>
          <p:cNvPr id="218115" name="Text Box 3">
            <a:extLst>
              <a:ext uri="{FF2B5EF4-FFF2-40B4-BE49-F238E27FC236}">
                <a16:creationId xmlns:a16="http://schemas.microsoft.com/office/drawing/2014/main" id="{57DFD068-5D6A-F67A-0BF1-2FCB1CF85745}"/>
              </a:ext>
            </a:extLst>
          </p:cNvPr>
          <p:cNvSpPr txBox="1">
            <a:spLocks noChangeArrowheads="1"/>
          </p:cNvSpPr>
          <p:nvPr/>
        </p:nvSpPr>
        <p:spPr bwMode="auto">
          <a:xfrm>
            <a:off x="1940767" y="3662491"/>
            <a:ext cx="7912360" cy="2308324"/>
          </a:xfrm>
          <a:prstGeom prst="rect">
            <a:avLst/>
          </a:prstGeom>
          <a:noFill/>
          <a:ln>
            <a:noFill/>
          </a:ln>
          <a:effectLst/>
          <a:extLst>
            <a:ext uri="{909E8E84-426E-40DD-AFC4-6F175D3DCCD1}">
              <a14:hiddenFill xmlns:a14="http://schemas.microsoft.com/office/drawing/2010/main">
                <a:solidFill>
                  <a:schemeClr val="tx2">
                    <a:alpha val="50000"/>
                  </a:schemeClr>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 </a:t>
            </a:r>
            <a:r>
              <a:rPr kumimoji="0" lang="en-US" sz="72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Revelation 21:1-7</a:t>
            </a:r>
          </a:p>
          <a:p>
            <a:pPr>
              <a:spcBef>
                <a:spcPct val="50000"/>
              </a:spcBef>
            </a:pPr>
            <a:r>
              <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 </a:t>
            </a:r>
            <a:endParaRPr lang="en-US" altLang="en-US" b="1" dirty="0">
              <a:solidFill>
                <a:schemeClr val="bg1"/>
              </a:solidFill>
              <a:latin typeface="Arial" panose="020B0604020202020204" pitchFamily="34" charset="0"/>
            </a:endParaRPr>
          </a:p>
        </p:txBody>
      </p:sp>
    </p:spTree>
    <p:extLst>
      <p:ext uri="{BB962C8B-B14F-4D97-AF65-F5344CB8AC3E}">
        <p14:creationId xmlns:p14="http://schemas.microsoft.com/office/powerpoint/2010/main" val="3422784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FCF5070-75F1-39B2-C84F-44F5923FCD64}"/>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82657476-CC63-041B-955C-BA03B9FF532A}"/>
              </a:ext>
            </a:extLst>
          </p:cNvPr>
          <p:cNvPicPr>
            <a:picLocks noChangeAspect="1"/>
          </p:cNvPicPr>
          <p:nvPr/>
        </p:nvPicPr>
        <p:blipFill>
          <a:blip r:embed="rId2"/>
          <a:stretch>
            <a:fillRect/>
          </a:stretch>
        </p:blipFill>
        <p:spPr>
          <a:xfrm>
            <a:off x="381000" y="0"/>
            <a:ext cx="11430000" cy="6858000"/>
          </a:xfrm>
          <a:prstGeom prst="rect">
            <a:avLst/>
          </a:prstGeom>
        </p:spPr>
      </p:pic>
      <p:sp>
        <p:nvSpPr>
          <p:cNvPr id="218115" name="Text Box 3">
            <a:extLst>
              <a:ext uri="{FF2B5EF4-FFF2-40B4-BE49-F238E27FC236}">
                <a16:creationId xmlns:a16="http://schemas.microsoft.com/office/drawing/2014/main" id="{BD6DAFF8-F514-4B52-0E0E-0E1FE0D39844}"/>
              </a:ext>
            </a:extLst>
          </p:cNvPr>
          <p:cNvSpPr txBox="1">
            <a:spLocks noChangeArrowheads="1"/>
          </p:cNvSpPr>
          <p:nvPr/>
        </p:nvSpPr>
        <p:spPr bwMode="auto">
          <a:xfrm>
            <a:off x="1940767" y="3662491"/>
            <a:ext cx="7912360" cy="2308324"/>
          </a:xfrm>
          <a:prstGeom prst="rect">
            <a:avLst/>
          </a:prstGeom>
          <a:noFill/>
          <a:ln>
            <a:noFill/>
          </a:ln>
          <a:effectLst/>
          <a:extLst>
            <a:ext uri="{909E8E84-426E-40DD-AFC4-6F175D3DCCD1}">
              <a14:hiddenFill xmlns:a14="http://schemas.microsoft.com/office/drawing/2010/main">
                <a:solidFill>
                  <a:schemeClr val="tx2">
                    <a:alpha val="50000"/>
                  </a:schemeClr>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 </a:t>
            </a:r>
            <a:r>
              <a:rPr kumimoji="0" lang="en-US" sz="72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Revelation 22:1-5</a:t>
            </a:r>
          </a:p>
          <a:p>
            <a:pPr>
              <a:spcBef>
                <a:spcPct val="50000"/>
              </a:spcBef>
            </a:pPr>
            <a:r>
              <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 </a:t>
            </a:r>
            <a:endParaRPr lang="en-US" altLang="en-US" b="1" dirty="0">
              <a:solidFill>
                <a:schemeClr val="bg1"/>
              </a:solidFill>
              <a:latin typeface="Arial" panose="020B0604020202020204" pitchFamily="34" charset="0"/>
            </a:endParaRPr>
          </a:p>
        </p:txBody>
      </p:sp>
    </p:spTree>
    <p:extLst>
      <p:ext uri="{BB962C8B-B14F-4D97-AF65-F5344CB8AC3E}">
        <p14:creationId xmlns:p14="http://schemas.microsoft.com/office/powerpoint/2010/main" val="209641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C6A38C4-8CC6-C34F-4E7E-E9C59CD308E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0F19B58-91F7-5A6A-8D65-A4D17BCE7146}"/>
              </a:ext>
            </a:extLst>
          </p:cNvPr>
          <p:cNvPicPr>
            <a:picLocks noChangeAspect="1"/>
          </p:cNvPicPr>
          <p:nvPr/>
        </p:nvPicPr>
        <p:blipFill>
          <a:blip r:embed="rId2"/>
          <a:stretch>
            <a:fillRect/>
          </a:stretch>
        </p:blipFill>
        <p:spPr>
          <a:xfrm>
            <a:off x="2667000" y="0"/>
            <a:ext cx="6858000" cy="6858000"/>
          </a:xfrm>
          <a:prstGeom prst="rect">
            <a:avLst/>
          </a:prstGeom>
        </p:spPr>
      </p:pic>
      <p:sp>
        <p:nvSpPr>
          <p:cNvPr id="4" name="TextBox 3">
            <a:extLst>
              <a:ext uri="{FF2B5EF4-FFF2-40B4-BE49-F238E27FC236}">
                <a16:creationId xmlns:a16="http://schemas.microsoft.com/office/drawing/2014/main" id="{75958BA5-3BFB-72B8-E769-F1DB7244EEFF}"/>
              </a:ext>
            </a:extLst>
          </p:cNvPr>
          <p:cNvSpPr txBox="1"/>
          <p:nvPr/>
        </p:nvSpPr>
        <p:spPr>
          <a:xfrm>
            <a:off x="2168559" y="4169909"/>
            <a:ext cx="7854882" cy="4708981"/>
          </a:xfrm>
          <a:prstGeom prst="rect">
            <a:avLst/>
          </a:prstGeom>
          <a:noFill/>
        </p:spPr>
        <p:txBody>
          <a:bodyPr wrap="square">
            <a:spAutoFit/>
          </a:bodyPr>
          <a:lstStyle/>
          <a:p>
            <a:pPr algn="ctr"/>
            <a:r>
              <a:rPr lang="en-US" sz="6600" dirty="0">
                <a:ln w="12700" cmpd="sng">
                  <a:solidFill>
                    <a:prstClr val="black"/>
                  </a:solidFill>
                </a:ln>
                <a:solidFill>
                  <a:prstClr val="white"/>
                </a:solidFill>
                <a:effectLst>
                  <a:outerShdw blurRad="38100" dist="38100" dir="2700000" algn="tl">
                    <a:srgbClr val="000000">
                      <a:alpha val="43137"/>
                    </a:srgbClr>
                  </a:outerShdw>
                </a:effectLst>
                <a:latin typeface="Arial Black" pitchFamily="34" charset="0"/>
              </a:rPr>
              <a:t>The Music </a:t>
            </a:r>
          </a:p>
          <a:p>
            <a:pPr algn="ctr"/>
            <a:r>
              <a:rPr lang="en-US" sz="6600" dirty="0">
                <a:ln w="12700" cmpd="sng">
                  <a:solidFill>
                    <a:prstClr val="black"/>
                  </a:solidFill>
                </a:ln>
                <a:solidFill>
                  <a:prstClr val="white"/>
                </a:solidFill>
                <a:effectLst>
                  <a:outerShdw blurRad="38100" dist="38100" dir="2700000" algn="tl">
                    <a:srgbClr val="000000">
                      <a:alpha val="43137"/>
                    </a:srgbClr>
                  </a:outerShdw>
                </a:effectLst>
                <a:latin typeface="Arial Black" pitchFamily="34" charset="0"/>
              </a:rPr>
              <a:t>of Heaven</a:t>
            </a:r>
            <a:endParaRPr kumimoji="0" lang="en-US" sz="6600" b="0" i="0" u="none" strike="noStrike" kern="1200" cap="none" spc="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Black" pitchFamily="34" charset="0"/>
              <a:ea typeface="+mn-ea"/>
              <a:cs typeface="+mn-cs"/>
            </a:endParaRPr>
          </a:p>
          <a:p>
            <a:endParaRPr lang="en-US" sz="6600" dirty="0">
              <a:ln w="12700" cmpd="sng">
                <a:solidFill>
                  <a:prstClr val="black"/>
                </a:solidFill>
              </a:ln>
              <a:solidFill>
                <a:prstClr val="white"/>
              </a:solidFill>
              <a:effectLst>
                <a:outerShdw blurRad="38100" dist="38100" dir="2700000" algn="tl">
                  <a:srgbClr val="000000">
                    <a:alpha val="43137"/>
                  </a:srgbClr>
                </a:outerShdw>
              </a:effectLst>
              <a:latin typeface="Arial Black" pitchFamily="34" charset="0"/>
            </a:endParaRPr>
          </a:p>
          <a:p>
            <a:endParaRPr kumimoji="0" lang="en-US" sz="6600" b="0" i="0" u="none" strike="noStrike" kern="1200" cap="none" spc="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Black" pitchFamily="34" charset="0"/>
              <a:ea typeface="+mn-ea"/>
              <a:cs typeface="+mn-cs"/>
            </a:endParaRPr>
          </a:p>
          <a:p>
            <a:pPr algn="r"/>
            <a:endParaRPr kumimoji="0" lang="en-US" sz="3600" b="0" i="0" u="none" strike="noStrike" kern="1200" cap="none" spc="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Black" pitchFamily="34" charset="0"/>
              <a:ea typeface="+mn-ea"/>
              <a:cs typeface="+mn-cs"/>
            </a:endParaRPr>
          </a:p>
        </p:txBody>
      </p:sp>
    </p:spTree>
    <p:extLst>
      <p:ext uri="{BB962C8B-B14F-4D97-AF65-F5344CB8AC3E}">
        <p14:creationId xmlns:p14="http://schemas.microsoft.com/office/powerpoint/2010/main" val="1167082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07B2040-635A-6356-6D48-4631D09C8DF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3481105-8123-4656-F04E-FE66BB11F4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03610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54FA1C3-0B20-32BC-B40F-83060A366AF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53B695CA-0618-4833-931E-3047D24B1930}"/>
              </a:ext>
            </a:extLst>
          </p:cNvPr>
          <p:cNvPicPr>
            <a:picLocks noChangeAspect="1"/>
          </p:cNvPicPr>
          <p:nvPr/>
        </p:nvPicPr>
        <p:blipFill>
          <a:blip r:embed="rId2"/>
          <a:stretch>
            <a:fillRect/>
          </a:stretch>
        </p:blipFill>
        <p:spPr>
          <a:xfrm>
            <a:off x="2667000" y="0"/>
            <a:ext cx="6858000" cy="6858000"/>
          </a:xfrm>
          <a:prstGeom prst="rect">
            <a:avLst/>
          </a:prstGeom>
        </p:spPr>
      </p:pic>
      <p:sp>
        <p:nvSpPr>
          <p:cNvPr id="4" name="TextBox 3">
            <a:extLst>
              <a:ext uri="{FF2B5EF4-FFF2-40B4-BE49-F238E27FC236}">
                <a16:creationId xmlns:a16="http://schemas.microsoft.com/office/drawing/2014/main" id="{49BC2161-EDCF-F6B2-EF97-A1A8CCEA4BCC}"/>
              </a:ext>
            </a:extLst>
          </p:cNvPr>
          <p:cNvSpPr txBox="1"/>
          <p:nvPr/>
        </p:nvSpPr>
        <p:spPr>
          <a:xfrm>
            <a:off x="2168559" y="4169909"/>
            <a:ext cx="7854882" cy="4708981"/>
          </a:xfrm>
          <a:prstGeom prst="rect">
            <a:avLst/>
          </a:prstGeom>
          <a:noFill/>
        </p:spPr>
        <p:txBody>
          <a:bodyPr wrap="square">
            <a:spAutoFit/>
          </a:bodyPr>
          <a:lstStyle/>
          <a:p>
            <a:pPr algn="ctr"/>
            <a:r>
              <a:rPr lang="en-US" sz="6600" dirty="0">
                <a:ln w="12700" cmpd="sng">
                  <a:solidFill>
                    <a:prstClr val="black"/>
                  </a:solidFill>
                </a:ln>
                <a:solidFill>
                  <a:prstClr val="white"/>
                </a:solidFill>
                <a:effectLst>
                  <a:outerShdw blurRad="38100" dist="38100" dir="2700000" algn="tl">
                    <a:srgbClr val="000000">
                      <a:alpha val="43137"/>
                    </a:srgbClr>
                  </a:outerShdw>
                </a:effectLst>
                <a:latin typeface="Arial Black" pitchFamily="34" charset="0"/>
              </a:rPr>
              <a:t>The Music </a:t>
            </a:r>
          </a:p>
          <a:p>
            <a:pPr algn="ctr"/>
            <a:r>
              <a:rPr lang="en-US" sz="6600" dirty="0">
                <a:ln w="12700" cmpd="sng">
                  <a:solidFill>
                    <a:prstClr val="black"/>
                  </a:solidFill>
                </a:ln>
                <a:solidFill>
                  <a:prstClr val="white"/>
                </a:solidFill>
                <a:effectLst>
                  <a:outerShdw blurRad="38100" dist="38100" dir="2700000" algn="tl">
                    <a:srgbClr val="000000">
                      <a:alpha val="43137"/>
                    </a:srgbClr>
                  </a:outerShdw>
                </a:effectLst>
                <a:latin typeface="Arial Black" pitchFamily="34" charset="0"/>
              </a:rPr>
              <a:t>of Heaven</a:t>
            </a:r>
            <a:endParaRPr kumimoji="0" lang="en-US" sz="6600" b="0" i="0" u="none" strike="noStrike" kern="1200" cap="none" spc="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Black" pitchFamily="34" charset="0"/>
              <a:ea typeface="+mn-ea"/>
              <a:cs typeface="+mn-cs"/>
            </a:endParaRPr>
          </a:p>
          <a:p>
            <a:endParaRPr lang="en-US" sz="6600" dirty="0">
              <a:ln w="12700" cmpd="sng">
                <a:solidFill>
                  <a:prstClr val="black"/>
                </a:solidFill>
              </a:ln>
              <a:solidFill>
                <a:prstClr val="white"/>
              </a:solidFill>
              <a:effectLst>
                <a:outerShdw blurRad="38100" dist="38100" dir="2700000" algn="tl">
                  <a:srgbClr val="000000">
                    <a:alpha val="43137"/>
                  </a:srgbClr>
                </a:outerShdw>
              </a:effectLst>
              <a:latin typeface="Arial Black" pitchFamily="34" charset="0"/>
            </a:endParaRPr>
          </a:p>
          <a:p>
            <a:endParaRPr kumimoji="0" lang="en-US" sz="6600" b="0" i="0" u="none" strike="noStrike" kern="1200" cap="none" spc="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Black" pitchFamily="34" charset="0"/>
              <a:ea typeface="+mn-ea"/>
              <a:cs typeface="+mn-cs"/>
            </a:endParaRPr>
          </a:p>
          <a:p>
            <a:pPr algn="r"/>
            <a:endParaRPr kumimoji="0" lang="en-US" sz="3600" b="0" i="0" u="none" strike="noStrike" kern="1200" cap="none" spc="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Black" pitchFamily="34" charset="0"/>
              <a:ea typeface="+mn-ea"/>
              <a:cs typeface="+mn-cs"/>
            </a:endParaRPr>
          </a:p>
        </p:txBody>
      </p:sp>
    </p:spTree>
    <p:extLst>
      <p:ext uri="{BB962C8B-B14F-4D97-AF65-F5344CB8AC3E}">
        <p14:creationId xmlns:p14="http://schemas.microsoft.com/office/powerpoint/2010/main" val="2345126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8C72AAA-E2B1-5300-D9F3-13CAED7E97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2D98EF-A01D-AF39-8C81-0CD627657976}"/>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38D18C5D-0281-F499-F88F-A7E22F4B696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79550" y="0"/>
            <a:ext cx="9153543" cy="6865158"/>
          </a:xfrm>
        </p:spPr>
      </p:pic>
      <p:sp>
        <p:nvSpPr>
          <p:cNvPr id="7" name="TextBox 6">
            <a:extLst>
              <a:ext uri="{FF2B5EF4-FFF2-40B4-BE49-F238E27FC236}">
                <a16:creationId xmlns:a16="http://schemas.microsoft.com/office/drawing/2014/main" id="{4970525E-0F0E-010B-F099-6742152AA969}"/>
              </a:ext>
            </a:extLst>
          </p:cNvPr>
          <p:cNvSpPr txBox="1"/>
          <p:nvPr/>
        </p:nvSpPr>
        <p:spPr>
          <a:xfrm>
            <a:off x="1379550" y="1603223"/>
            <a:ext cx="9153543" cy="44627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Black" pitchFamily="34" charset="0"/>
                <a:ea typeface="+mn-ea"/>
                <a:cs typeface="+mn-cs"/>
              </a:rPr>
              <a:t>Closing Hymn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Black"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Black" pitchFamily="34" charset="0"/>
                <a:ea typeface="+mn-ea"/>
                <a:cs typeface="+mn-cs"/>
              </a:rPr>
              <a:t>#432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Black" pitchFamily="34" charset="0"/>
                <a:ea typeface="+mn-ea"/>
                <a:cs typeface="+mn-cs"/>
              </a:rPr>
              <a:t>Shall We Gather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Black" pitchFamily="34" charset="0"/>
                <a:ea typeface="+mn-ea"/>
                <a:cs typeface="+mn-cs"/>
              </a:rPr>
              <a:t>at the River</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3244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0B89794-6A64-80E9-7964-D413D461921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BDBCF2F-FFD6-53C7-F0B5-114EE22EF9BA}"/>
              </a:ext>
            </a:extLst>
          </p:cNvPr>
          <p:cNvPicPr>
            <a:picLocks noChangeAspect="1"/>
          </p:cNvPicPr>
          <p:nvPr/>
        </p:nvPicPr>
        <p:blipFill>
          <a:blip r:embed="rId2"/>
          <a:stretch>
            <a:fillRect/>
          </a:stretch>
        </p:blipFill>
        <p:spPr>
          <a:xfrm>
            <a:off x="2667000" y="0"/>
            <a:ext cx="6858000" cy="6858000"/>
          </a:xfrm>
          <a:prstGeom prst="rect">
            <a:avLst/>
          </a:prstGeom>
        </p:spPr>
      </p:pic>
      <p:sp>
        <p:nvSpPr>
          <p:cNvPr id="4" name="TextBox 3">
            <a:extLst>
              <a:ext uri="{FF2B5EF4-FFF2-40B4-BE49-F238E27FC236}">
                <a16:creationId xmlns:a16="http://schemas.microsoft.com/office/drawing/2014/main" id="{302CBB12-6BE0-A6DB-B9F6-C07AD3865767}"/>
              </a:ext>
            </a:extLst>
          </p:cNvPr>
          <p:cNvSpPr txBox="1"/>
          <p:nvPr/>
        </p:nvSpPr>
        <p:spPr>
          <a:xfrm>
            <a:off x="2168559" y="4169909"/>
            <a:ext cx="7854882" cy="4708981"/>
          </a:xfrm>
          <a:prstGeom prst="rect">
            <a:avLst/>
          </a:prstGeom>
          <a:noFill/>
        </p:spPr>
        <p:txBody>
          <a:bodyPr wrap="square">
            <a:spAutoFit/>
          </a:bodyPr>
          <a:lstStyle/>
          <a:p>
            <a:pPr algn="ctr"/>
            <a:r>
              <a:rPr lang="en-US" sz="6600" dirty="0">
                <a:ln w="12700" cmpd="sng">
                  <a:solidFill>
                    <a:prstClr val="black"/>
                  </a:solidFill>
                </a:ln>
                <a:solidFill>
                  <a:prstClr val="white"/>
                </a:solidFill>
                <a:effectLst>
                  <a:outerShdw blurRad="38100" dist="38100" dir="2700000" algn="tl">
                    <a:srgbClr val="000000">
                      <a:alpha val="43137"/>
                    </a:srgbClr>
                  </a:outerShdw>
                </a:effectLst>
                <a:latin typeface="Arial Black" pitchFamily="34" charset="0"/>
              </a:rPr>
              <a:t>The Music </a:t>
            </a:r>
          </a:p>
          <a:p>
            <a:pPr algn="ctr"/>
            <a:r>
              <a:rPr lang="en-US" sz="6600" dirty="0">
                <a:ln w="12700" cmpd="sng">
                  <a:solidFill>
                    <a:prstClr val="black"/>
                  </a:solidFill>
                </a:ln>
                <a:solidFill>
                  <a:prstClr val="white"/>
                </a:solidFill>
                <a:effectLst>
                  <a:outerShdw blurRad="38100" dist="38100" dir="2700000" algn="tl">
                    <a:srgbClr val="000000">
                      <a:alpha val="43137"/>
                    </a:srgbClr>
                  </a:outerShdw>
                </a:effectLst>
                <a:latin typeface="Arial Black" pitchFamily="34" charset="0"/>
              </a:rPr>
              <a:t>of Heaven</a:t>
            </a:r>
            <a:endParaRPr kumimoji="0" lang="en-US" sz="6600" b="0" i="0" u="none" strike="noStrike" kern="1200" cap="none" spc="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Black" pitchFamily="34" charset="0"/>
              <a:ea typeface="+mn-ea"/>
              <a:cs typeface="+mn-cs"/>
            </a:endParaRPr>
          </a:p>
          <a:p>
            <a:endParaRPr lang="en-US" sz="6600" dirty="0">
              <a:ln w="12700" cmpd="sng">
                <a:solidFill>
                  <a:prstClr val="black"/>
                </a:solidFill>
              </a:ln>
              <a:solidFill>
                <a:prstClr val="white"/>
              </a:solidFill>
              <a:effectLst>
                <a:outerShdw blurRad="38100" dist="38100" dir="2700000" algn="tl">
                  <a:srgbClr val="000000">
                    <a:alpha val="43137"/>
                  </a:srgbClr>
                </a:outerShdw>
              </a:effectLst>
              <a:latin typeface="Arial Black" pitchFamily="34" charset="0"/>
            </a:endParaRPr>
          </a:p>
          <a:p>
            <a:endParaRPr kumimoji="0" lang="en-US" sz="6600" b="0" i="0" u="none" strike="noStrike" kern="1200" cap="none" spc="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Black" pitchFamily="34" charset="0"/>
              <a:ea typeface="+mn-ea"/>
              <a:cs typeface="+mn-cs"/>
            </a:endParaRPr>
          </a:p>
          <a:p>
            <a:pPr algn="r"/>
            <a:endParaRPr kumimoji="0" lang="en-US" sz="3600" b="0" i="0" u="none" strike="noStrike" kern="1200" cap="none" spc="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Black" pitchFamily="34" charset="0"/>
              <a:ea typeface="+mn-ea"/>
              <a:cs typeface="+mn-cs"/>
            </a:endParaRPr>
          </a:p>
        </p:txBody>
      </p:sp>
    </p:spTree>
    <p:extLst>
      <p:ext uri="{BB962C8B-B14F-4D97-AF65-F5344CB8AC3E}">
        <p14:creationId xmlns:p14="http://schemas.microsoft.com/office/powerpoint/2010/main" val="17206982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83844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DA901B5-3D8C-F962-2569-0BA8E5B6C544}"/>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EBDA5BDA-4644-4E2A-B8D8-BACB97E96593}"/>
              </a:ext>
            </a:extLst>
          </p:cNvPr>
          <p:cNvPicPr>
            <a:picLocks noChangeAspect="1"/>
          </p:cNvPicPr>
          <p:nvPr/>
        </p:nvPicPr>
        <p:blipFill>
          <a:blip r:embed="rId2"/>
          <a:stretch>
            <a:fillRect/>
          </a:stretch>
        </p:blipFill>
        <p:spPr>
          <a:xfrm>
            <a:off x="0" y="0"/>
            <a:ext cx="12192000" cy="6857999"/>
          </a:xfrm>
          <a:prstGeom prst="rect">
            <a:avLst/>
          </a:prstGeom>
        </p:spPr>
      </p:pic>
      <p:sp>
        <p:nvSpPr>
          <p:cNvPr id="7" name="TextBox 6">
            <a:extLst>
              <a:ext uri="{FF2B5EF4-FFF2-40B4-BE49-F238E27FC236}">
                <a16:creationId xmlns:a16="http://schemas.microsoft.com/office/drawing/2014/main" id="{2D4D087A-75D7-565C-5880-FF46820213AB}"/>
              </a:ext>
            </a:extLst>
          </p:cNvPr>
          <p:cNvSpPr txBox="1"/>
          <p:nvPr/>
        </p:nvSpPr>
        <p:spPr>
          <a:xfrm>
            <a:off x="567730" y="929849"/>
            <a:ext cx="11045951" cy="1692771"/>
          </a:xfrm>
          <a:prstGeom prst="rect">
            <a:avLst/>
          </a:prstGeom>
          <a:noFill/>
        </p:spPr>
        <p:txBody>
          <a:bodyPr wrap="square">
            <a:spAutoFit/>
          </a:bodyPr>
          <a:lstStyle/>
          <a:p>
            <a:pPr lvl="0" algn="ctr">
              <a:defRPr/>
            </a:pPr>
            <a:r>
              <a:rPr lang="en-US" sz="4800" spc="-100" dirty="0">
                <a:ln w="12700" cmpd="sng">
                  <a:solidFill>
                    <a:prstClr val="black"/>
                  </a:solidFill>
                </a:ln>
                <a:solidFill>
                  <a:prstClr val="white"/>
                </a:solidFill>
                <a:effectLst>
                  <a:outerShdw blurRad="38100" dist="38100" dir="2700000" algn="tl">
                    <a:srgbClr val="000000">
                      <a:alpha val="43137"/>
                    </a:srgbClr>
                  </a:outerShdw>
                </a:effectLst>
                <a:latin typeface="Arial Rounded MT Bold" panose="020F0704030504030204" pitchFamily="34" charset="0"/>
              </a:rPr>
              <a:t>Pet</a:t>
            </a:r>
            <a:endPar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There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10" name="Ink 9">
                <a:extLst>
                  <a:ext uri="{FF2B5EF4-FFF2-40B4-BE49-F238E27FC236}">
                    <a16:creationId xmlns:a16="http://schemas.microsoft.com/office/drawing/2014/main" id="{BFF1F3A1-5A45-3229-3F9B-727E019B8087}"/>
                  </a:ext>
                </a:extLst>
              </p14:cNvPr>
              <p14:cNvContentPartPr/>
              <p14:nvPr/>
            </p14:nvContentPartPr>
            <p14:xfrm>
              <a:off x="3689286" y="-3641735"/>
              <a:ext cx="360" cy="360"/>
            </p14:xfrm>
          </p:contentPart>
        </mc:Choice>
        <mc:Fallback xmlns="">
          <p:pic>
            <p:nvPicPr>
              <p:cNvPr id="10" name="Ink 9">
                <a:extLst>
                  <a:ext uri="{FF2B5EF4-FFF2-40B4-BE49-F238E27FC236}">
                    <a16:creationId xmlns:a16="http://schemas.microsoft.com/office/drawing/2014/main" id="{BFF1F3A1-5A45-3229-3F9B-727E019B8087}"/>
                  </a:ext>
                </a:extLst>
              </p:cNvPr>
              <p:cNvPicPr/>
              <p:nvPr/>
            </p:nvPicPr>
            <p:blipFill>
              <a:blip r:embed="rId4"/>
              <a:stretch>
                <a:fillRect/>
              </a:stretch>
            </p:blipFill>
            <p:spPr>
              <a:xfrm>
                <a:off x="3671286" y="-36597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 name="Ink 11">
                <a:extLst>
                  <a:ext uri="{FF2B5EF4-FFF2-40B4-BE49-F238E27FC236}">
                    <a16:creationId xmlns:a16="http://schemas.microsoft.com/office/drawing/2014/main" id="{AE0102A6-9018-36D0-0E48-F98FD4CD0587}"/>
                  </a:ext>
                </a:extLst>
              </p14:cNvPr>
              <p14:cNvContentPartPr/>
              <p14:nvPr/>
            </p14:nvContentPartPr>
            <p14:xfrm>
              <a:off x="6474024" y="-3011856"/>
              <a:ext cx="360" cy="360"/>
            </p14:xfrm>
          </p:contentPart>
        </mc:Choice>
        <mc:Fallback xmlns="">
          <p:pic>
            <p:nvPicPr>
              <p:cNvPr id="12" name="Ink 11">
                <a:extLst>
                  <a:ext uri="{FF2B5EF4-FFF2-40B4-BE49-F238E27FC236}">
                    <a16:creationId xmlns:a16="http://schemas.microsoft.com/office/drawing/2014/main" id="{AE0102A6-9018-36D0-0E48-F98FD4CD0587}"/>
                  </a:ext>
                </a:extLst>
              </p:cNvPr>
              <p:cNvPicPr/>
              <p:nvPr/>
            </p:nvPicPr>
            <p:blipFill>
              <a:blip r:embed="rId4"/>
              <a:stretch>
                <a:fillRect/>
              </a:stretch>
            </p:blipFill>
            <p:spPr>
              <a:xfrm>
                <a:off x="6456024" y="-3029856"/>
                <a:ext cx="36000" cy="36000"/>
              </a:xfrm>
              <a:prstGeom prst="rect">
                <a:avLst/>
              </a:prstGeom>
            </p:spPr>
          </p:pic>
        </mc:Fallback>
      </mc:AlternateContent>
    </p:spTree>
    <p:extLst>
      <p:ext uri="{BB962C8B-B14F-4D97-AF65-F5344CB8AC3E}">
        <p14:creationId xmlns:p14="http://schemas.microsoft.com/office/powerpoint/2010/main" val="1785796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69E3E1A-47B3-F482-804C-C34E060779B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6915623-E9CB-A580-7B42-DA38E4ECDD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4375" y="0"/>
            <a:ext cx="9903249" cy="6858000"/>
          </a:xfrm>
          <a:prstGeom prst="rect">
            <a:avLst/>
          </a:prstGeom>
        </p:spPr>
      </p:pic>
    </p:spTree>
    <p:extLst>
      <p:ext uri="{BB962C8B-B14F-4D97-AF65-F5344CB8AC3E}">
        <p14:creationId xmlns:p14="http://schemas.microsoft.com/office/powerpoint/2010/main" val="3108893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9266846-D5CA-BD97-3E95-C562BBED940C}"/>
            </a:ext>
          </a:extLst>
        </p:cNvPr>
        <p:cNvGrpSpPr/>
        <p:nvPr/>
      </p:nvGrpSpPr>
      <p:grpSpPr>
        <a:xfrm>
          <a:off x="0" y="0"/>
          <a:ext cx="0" cy="0"/>
          <a:chOff x="0" y="0"/>
          <a:chExt cx="0" cy="0"/>
        </a:xfrm>
      </p:grpSpPr>
    </p:spTree>
    <p:extLst>
      <p:ext uri="{BB962C8B-B14F-4D97-AF65-F5344CB8AC3E}">
        <p14:creationId xmlns:p14="http://schemas.microsoft.com/office/powerpoint/2010/main" val="37892188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4743161-EFE3-3500-82A2-687C5876A33A}"/>
            </a:ext>
          </a:extLst>
        </p:cNvPr>
        <p:cNvGrpSpPr/>
        <p:nvPr/>
      </p:nvGrpSpPr>
      <p:grpSpPr>
        <a:xfrm>
          <a:off x="0" y="0"/>
          <a:ext cx="0" cy="0"/>
          <a:chOff x="0" y="0"/>
          <a:chExt cx="0" cy="0"/>
        </a:xfrm>
      </p:grpSpPr>
    </p:spTree>
    <p:extLst>
      <p:ext uri="{BB962C8B-B14F-4D97-AF65-F5344CB8AC3E}">
        <p14:creationId xmlns:p14="http://schemas.microsoft.com/office/powerpoint/2010/main" val="11226349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CB41122-EF59-98AF-6FAA-D34B62C3DC12}"/>
            </a:ext>
          </a:extLst>
        </p:cNvPr>
        <p:cNvGrpSpPr/>
        <p:nvPr/>
      </p:nvGrpSpPr>
      <p:grpSpPr>
        <a:xfrm>
          <a:off x="0" y="0"/>
          <a:ext cx="0" cy="0"/>
          <a:chOff x="0" y="0"/>
          <a:chExt cx="0" cy="0"/>
        </a:xfrm>
      </p:grpSpPr>
    </p:spTree>
    <p:extLst>
      <p:ext uri="{BB962C8B-B14F-4D97-AF65-F5344CB8AC3E}">
        <p14:creationId xmlns:p14="http://schemas.microsoft.com/office/powerpoint/2010/main" val="6524019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B3C1337-8037-2F15-B64A-F66134016EFF}"/>
            </a:ext>
          </a:extLst>
        </p:cNvPr>
        <p:cNvGrpSpPr/>
        <p:nvPr/>
      </p:nvGrpSpPr>
      <p:grpSpPr>
        <a:xfrm>
          <a:off x="0" y="0"/>
          <a:ext cx="0" cy="0"/>
          <a:chOff x="0" y="0"/>
          <a:chExt cx="0" cy="0"/>
        </a:xfrm>
      </p:grpSpPr>
    </p:spTree>
    <p:extLst>
      <p:ext uri="{BB962C8B-B14F-4D97-AF65-F5344CB8AC3E}">
        <p14:creationId xmlns:p14="http://schemas.microsoft.com/office/powerpoint/2010/main" val="27241139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28F5B4E-EBBB-0086-50D1-9AC4D2188B51}"/>
            </a:ext>
          </a:extLst>
        </p:cNvPr>
        <p:cNvGrpSpPr/>
        <p:nvPr/>
      </p:nvGrpSpPr>
      <p:grpSpPr>
        <a:xfrm>
          <a:off x="0" y="0"/>
          <a:ext cx="0" cy="0"/>
          <a:chOff x="0" y="0"/>
          <a:chExt cx="0" cy="0"/>
        </a:xfrm>
      </p:grpSpPr>
    </p:spTree>
    <p:extLst>
      <p:ext uri="{BB962C8B-B14F-4D97-AF65-F5344CB8AC3E}">
        <p14:creationId xmlns:p14="http://schemas.microsoft.com/office/powerpoint/2010/main" val="3743088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D05CD38-6E56-D69A-5D23-9651E81BF59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1A4170E-2167-00F2-4162-9C3597DE11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9232"/>
            <a:ext cx="12192000" cy="6379535"/>
          </a:xfrm>
          <a:prstGeom prst="rect">
            <a:avLst/>
          </a:prstGeom>
        </p:spPr>
      </p:pic>
    </p:spTree>
    <p:extLst>
      <p:ext uri="{BB962C8B-B14F-4D97-AF65-F5344CB8AC3E}">
        <p14:creationId xmlns:p14="http://schemas.microsoft.com/office/powerpoint/2010/main" val="1455769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B60324E-57BC-3730-2C6E-90D18143AC70}"/>
            </a:ext>
          </a:extLst>
        </p:cNvPr>
        <p:cNvGrpSpPr/>
        <p:nvPr/>
      </p:nvGrpSpPr>
      <p:grpSpPr>
        <a:xfrm>
          <a:off x="0" y="0"/>
          <a:ext cx="0" cy="0"/>
          <a:chOff x="0" y="0"/>
          <a:chExt cx="0" cy="0"/>
        </a:xfrm>
      </p:grpSpPr>
    </p:spTree>
    <p:extLst>
      <p:ext uri="{BB962C8B-B14F-4D97-AF65-F5344CB8AC3E}">
        <p14:creationId xmlns:p14="http://schemas.microsoft.com/office/powerpoint/2010/main" val="19459749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734BE07-D585-9914-2504-943B524F2263}"/>
            </a:ext>
          </a:extLst>
        </p:cNvPr>
        <p:cNvGrpSpPr/>
        <p:nvPr/>
      </p:nvGrpSpPr>
      <p:grpSpPr>
        <a:xfrm>
          <a:off x="0" y="0"/>
          <a:ext cx="0" cy="0"/>
          <a:chOff x="0" y="0"/>
          <a:chExt cx="0" cy="0"/>
        </a:xfrm>
      </p:grpSpPr>
    </p:spTree>
    <p:extLst>
      <p:ext uri="{BB962C8B-B14F-4D97-AF65-F5344CB8AC3E}">
        <p14:creationId xmlns:p14="http://schemas.microsoft.com/office/powerpoint/2010/main" val="31362306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4B10557-0424-9DCA-D003-8E1B52C0326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28CF633-03A5-9A82-C374-E106ED633F56}"/>
              </a:ext>
            </a:extLst>
          </p:cNvPr>
          <p:cNvPicPr>
            <a:picLocks noChangeAspect="1"/>
          </p:cNvPicPr>
          <p:nvPr/>
        </p:nvPicPr>
        <p:blipFill>
          <a:blip r:embed="rId2"/>
          <a:stretch>
            <a:fillRect/>
          </a:stretch>
        </p:blipFill>
        <p:spPr>
          <a:xfrm>
            <a:off x="2502686" y="1707204"/>
            <a:ext cx="7186627" cy="3443592"/>
          </a:xfrm>
          <a:prstGeom prst="rect">
            <a:avLst/>
          </a:prstGeom>
        </p:spPr>
      </p:pic>
    </p:spTree>
    <p:extLst>
      <p:ext uri="{BB962C8B-B14F-4D97-AF65-F5344CB8AC3E}">
        <p14:creationId xmlns:p14="http://schemas.microsoft.com/office/powerpoint/2010/main" val="2974356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0A1A8AE-216C-0772-9BF4-25A739196E5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AB42E1F-FEE7-DF1E-F312-3FA2C273C761}"/>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A3D5C05-734C-1CD1-1DDE-4126D80AAE2F}"/>
              </a:ext>
            </a:extLst>
          </p:cNvPr>
          <p:cNvSpPr>
            <a:spLocks noGrp="1"/>
          </p:cNvSpPr>
          <p:nvPr>
            <p:ph type="title" idx="4294967295"/>
          </p:nvPr>
        </p:nvSpPr>
        <p:spPr>
          <a:xfrm>
            <a:off x="0" y="365125"/>
            <a:ext cx="10515600" cy="1325563"/>
          </a:xfrm>
        </p:spPr>
        <p:txBody>
          <a:bodyPr/>
          <a:lstStyle/>
          <a:p>
            <a:r>
              <a:rPr lang="en-US" dirty="0"/>
              <a:t> </a:t>
            </a:r>
          </a:p>
        </p:txBody>
      </p:sp>
      <p:sp>
        <p:nvSpPr>
          <p:cNvPr id="4" name="TextBox 3">
            <a:extLst>
              <a:ext uri="{FF2B5EF4-FFF2-40B4-BE49-F238E27FC236}">
                <a16:creationId xmlns:a16="http://schemas.microsoft.com/office/drawing/2014/main" id="{AFD81127-E671-6704-B60E-9B81C860DC5A}"/>
              </a:ext>
            </a:extLst>
          </p:cNvPr>
          <p:cNvSpPr txBox="1"/>
          <p:nvPr/>
        </p:nvSpPr>
        <p:spPr>
          <a:xfrm>
            <a:off x="890803" y="544177"/>
            <a:ext cx="10294374" cy="221599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Millennium</a:t>
            </a:r>
          </a:p>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r>
              <a:rPr kumimoji="0" lang="en-US" sz="40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Resurrection of Life at 2</a:t>
            </a:r>
            <a:r>
              <a:rPr kumimoji="0" lang="en-US" sz="4000" b="0" i="0" u="none" strike="noStrike" kern="1200" cap="none" spc="-100" normalizeH="0" baseline="3000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nd</a:t>
            </a:r>
            <a:r>
              <a:rPr kumimoji="0" lang="en-US" sz="40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 Coming</a:t>
            </a:r>
          </a:p>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endParaRPr kumimoji="0" lang="en-US" sz="40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9117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550EAE8-0969-8335-2EF4-A92D40B3618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3E1D900-6937-B8C4-3E2A-BDA1C210435E}"/>
              </a:ext>
            </a:extLst>
          </p:cNvPr>
          <p:cNvPicPr>
            <a:picLocks noChangeAspect="1"/>
          </p:cNvPicPr>
          <p:nvPr/>
        </p:nvPicPr>
        <p:blipFill>
          <a:blip r:embed="rId2"/>
          <a:stretch>
            <a:fillRect/>
          </a:stretch>
        </p:blipFill>
        <p:spPr>
          <a:xfrm>
            <a:off x="1524000" y="0"/>
            <a:ext cx="9144000" cy="6858000"/>
          </a:xfrm>
          <a:prstGeom prst="rect">
            <a:avLst/>
          </a:prstGeom>
        </p:spPr>
      </p:pic>
      <p:sp>
        <p:nvSpPr>
          <p:cNvPr id="4" name="TextBox 3">
            <a:extLst>
              <a:ext uri="{FF2B5EF4-FFF2-40B4-BE49-F238E27FC236}">
                <a16:creationId xmlns:a16="http://schemas.microsoft.com/office/drawing/2014/main" id="{B04966FA-7BB5-2EF5-EB36-4A339967406D}"/>
              </a:ext>
            </a:extLst>
          </p:cNvPr>
          <p:cNvSpPr txBox="1"/>
          <p:nvPr/>
        </p:nvSpPr>
        <p:spPr>
          <a:xfrm>
            <a:off x="-4260344" y="3003261"/>
            <a:ext cx="14096160" cy="5724644"/>
          </a:xfrm>
          <a:prstGeom prst="rect">
            <a:avLst/>
          </a:prstGeom>
          <a:noFill/>
        </p:spPr>
        <p:txBody>
          <a:bodyPr wrap="square">
            <a:spAutoFit/>
          </a:bodyPr>
          <a:lstStyle/>
          <a:p>
            <a:pPr algn="ctr"/>
            <a:endParaRPr kumimoji="0" lang="en-US" sz="6600" b="0" i="0" u="none" strike="noStrike" kern="1200" cap="none" spc="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Black" pitchFamily="34" charset="0"/>
              <a:ea typeface="+mn-ea"/>
              <a:cs typeface="+mn-cs"/>
            </a:endParaRPr>
          </a:p>
          <a:p>
            <a:pPr algn="ctr"/>
            <a:endParaRPr lang="en-US" sz="6600" dirty="0">
              <a:ln w="12700" cmpd="sng">
                <a:solidFill>
                  <a:prstClr val="black"/>
                </a:solidFill>
              </a:ln>
              <a:solidFill>
                <a:prstClr val="white"/>
              </a:solidFill>
              <a:effectLst>
                <a:outerShdw blurRad="38100" dist="38100" dir="2700000" algn="tl">
                  <a:srgbClr val="000000">
                    <a:alpha val="43137"/>
                  </a:srgbClr>
                </a:outerShdw>
              </a:effectLst>
              <a:latin typeface="Arial Black" pitchFamily="34" charset="0"/>
            </a:endParaRPr>
          </a:p>
          <a:p>
            <a:pPr algn="r"/>
            <a:r>
              <a:rPr lang="en-US" sz="6600" dirty="0">
                <a:ln w="12700" cmpd="sng">
                  <a:solidFill>
                    <a:prstClr val="black"/>
                  </a:solidFill>
                </a:ln>
                <a:solidFill>
                  <a:prstClr val="white"/>
                </a:solidFill>
                <a:effectLst>
                  <a:outerShdw blurRad="38100" dist="38100" dir="2700000" algn="tl">
                    <a:srgbClr val="000000">
                      <a:alpha val="43137"/>
                    </a:srgbClr>
                  </a:outerShdw>
                </a:effectLst>
                <a:latin typeface="Arial Black" pitchFamily="34" charset="0"/>
              </a:rPr>
              <a:t>The Fires of Hell</a:t>
            </a:r>
            <a:endParaRPr kumimoji="0" lang="en-US" sz="6600" b="0" i="0" u="none" strike="noStrike" kern="1200" cap="none" spc="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Black" pitchFamily="34" charset="0"/>
              <a:ea typeface="+mn-ea"/>
              <a:cs typeface="+mn-cs"/>
            </a:endParaRPr>
          </a:p>
          <a:p>
            <a:endParaRPr lang="en-US" sz="6600" dirty="0">
              <a:ln w="12700" cmpd="sng">
                <a:solidFill>
                  <a:prstClr val="black"/>
                </a:solidFill>
              </a:ln>
              <a:solidFill>
                <a:prstClr val="white"/>
              </a:solidFill>
              <a:effectLst>
                <a:outerShdw blurRad="38100" dist="38100" dir="2700000" algn="tl">
                  <a:srgbClr val="000000">
                    <a:alpha val="43137"/>
                  </a:srgbClr>
                </a:outerShdw>
              </a:effectLst>
              <a:latin typeface="Arial Black" pitchFamily="34" charset="0"/>
            </a:endParaRPr>
          </a:p>
          <a:p>
            <a:endParaRPr kumimoji="0" lang="en-US" sz="6600" b="0" i="0" u="none" strike="noStrike" kern="1200" cap="none" spc="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Black" pitchFamily="34" charset="0"/>
              <a:ea typeface="+mn-ea"/>
              <a:cs typeface="+mn-cs"/>
            </a:endParaRPr>
          </a:p>
          <a:p>
            <a:pPr algn="r"/>
            <a:endParaRPr kumimoji="0" lang="en-US" sz="3600" b="0" i="0" u="none" strike="noStrike" kern="1200" cap="none" spc="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Black" pitchFamily="34" charset="0"/>
              <a:ea typeface="+mn-ea"/>
              <a:cs typeface="+mn-cs"/>
            </a:endParaRPr>
          </a:p>
        </p:txBody>
      </p:sp>
    </p:spTree>
    <p:extLst>
      <p:ext uri="{BB962C8B-B14F-4D97-AF65-F5344CB8AC3E}">
        <p14:creationId xmlns:p14="http://schemas.microsoft.com/office/powerpoint/2010/main" val="2897451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6D38582-188C-438C-A50D-869C53116C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8405" y="0"/>
            <a:ext cx="10375189" cy="6858000"/>
          </a:xfrm>
          <a:prstGeom prst="rect">
            <a:avLst/>
          </a:prstGeom>
        </p:spPr>
      </p:pic>
    </p:spTree>
    <p:extLst>
      <p:ext uri="{BB962C8B-B14F-4D97-AF65-F5344CB8AC3E}">
        <p14:creationId xmlns:p14="http://schemas.microsoft.com/office/powerpoint/2010/main" val="539449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32DEFAF-D8CA-0C6A-6AC0-FB0727A9A29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68C42DC-7DBC-4FDE-7698-C5F437A0BE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4375" y="0"/>
            <a:ext cx="9903249" cy="6858000"/>
          </a:xfrm>
          <a:prstGeom prst="rect">
            <a:avLst/>
          </a:prstGeom>
        </p:spPr>
      </p:pic>
    </p:spTree>
    <p:extLst>
      <p:ext uri="{BB962C8B-B14F-4D97-AF65-F5344CB8AC3E}">
        <p14:creationId xmlns:p14="http://schemas.microsoft.com/office/powerpoint/2010/main" val="1466651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96E6961-8795-21E1-62E2-2FB559DBE265}"/>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9495CC29-588F-6365-EF98-5DB63F4B6B99}"/>
              </a:ext>
            </a:extLst>
          </p:cNvPr>
          <p:cNvPicPr>
            <a:picLocks noChangeAspect="1"/>
          </p:cNvPicPr>
          <p:nvPr/>
        </p:nvPicPr>
        <p:blipFill>
          <a:blip r:embed="rId2"/>
          <a:stretch>
            <a:fillRect/>
          </a:stretch>
        </p:blipFill>
        <p:spPr>
          <a:xfrm>
            <a:off x="0" y="1172"/>
            <a:ext cx="12192000" cy="6855655"/>
          </a:xfrm>
          <a:prstGeom prst="rect">
            <a:avLst/>
          </a:prstGeom>
        </p:spPr>
      </p:pic>
      <p:sp>
        <p:nvSpPr>
          <p:cNvPr id="2" name="Title 1">
            <a:extLst>
              <a:ext uri="{FF2B5EF4-FFF2-40B4-BE49-F238E27FC236}">
                <a16:creationId xmlns:a16="http://schemas.microsoft.com/office/drawing/2014/main" id="{D51C18EE-57FC-ECF0-A337-D70B81F140DB}"/>
              </a:ext>
            </a:extLst>
          </p:cNvPr>
          <p:cNvSpPr>
            <a:spLocks noGrp="1"/>
          </p:cNvSpPr>
          <p:nvPr>
            <p:ph type="title"/>
          </p:nvPr>
        </p:nvSpPr>
        <p:spPr/>
        <p:txBody>
          <a:bodyPr/>
          <a:lstStyle/>
          <a:p>
            <a:r>
              <a:rPr lang="en-US" dirty="0"/>
              <a:t> </a:t>
            </a:r>
          </a:p>
        </p:txBody>
      </p:sp>
      <p:sp>
        <p:nvSpPr>
          <p:cNvPr id="4" name="TextBox 3">
            <a:extLst>
              <a:ext uri="{FF2B5EF4-FFF2-40B4-BE49-F238E27FC236}">
                <a16:creationId xmlns:a16="http://schemas.microsoft.com/office/drawing/2014/main" id="{3F36FA5D-B41F-674D-AB33-5D6987F96FEE}"/>
              </a:ext>
            </a:extLst>
          </p:cNvPr>
          <p:cNvSpPr txBox="1"/>
          <p:nvPr/>
        </p:nvSpPr>
        <p:spPr>
          <a:xfrm>
            <a:off x="1177227" y="597455"/>
            <a:ext cx="9954855" cy="28315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Are the Dead Really Dead</a:t>
            </a:r>
          </a:p>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r>
              <a:rPr kumimoji="0" lang="en-US" sz="40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Death is the Opposite of Life</a:t>
            </a:r>
          </a:p>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r>
              <a:rPr kumimoji="0" lang="en-US" sz="40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Sin Brought Mortality not Immortality</a:t>
            </a:r>
          </a:p>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endParaRPr kumimoji="0" lang="en-US" sz="40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Content Placeholder 4">
            <a:extLst>
              <a:ext uri="{FF2B5EF4-FFF2-40B4-BE49-F238E27FC236}">
                <a16:creationId xmlns:a16="http://schemas.microsoft.com/office/drawing/2014/main" id="{01060C62-349F-927B-929B-37EF9394C010}"/>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349005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8851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A12846A-34B6-18CA-9F1E-BB71AB14F9C8}"/>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97C19B53-B0C3-1642-08CB-FB0800CC9220}"/>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5808E31D-DAAB-F8B2-8F19-4595C1B854FD}"/>
              </a:ext>
            </a:extLst>
          </p:cNvPr>
          <p:cNvSpPr txBox="1"/>
          <p:nvPr/>
        </p:nvSpPr>
        <p:spPr>
          <a:xfrm>
            <a:off x="567730" y="929849"/>
            <a:ext cx="11045951" cy="169277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John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If</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10" name="Ink 9">
                <a:extLst>
                  <a:ext uri="{FF2B5EF4-FFF2-40B4-BE49-F238E27FC236}">
                    <a16:creationId xmlns:a16="http://schemas.microsoft.com/office/drawing/2014/main" id="{5662DA92-6526-D92D-7513-F7E899C0874B}"/>
                  </a:ext>
                </a:extLst>
              </p14:cNvPr>
              <p14:cNvContentPartPr/>
              <p14:nvPr/>
            </p14:nvContentPartPr>
            <p14:xfrm>
              <a:off x="3689286" y="-3641735"/>
              <a:ext cx="360" cy="360"/>
            </p14:xfrm>
          </p:contentPart>
        </mc:Choice>
        <mc:Fallback xmlns="">
          <p:pic>
            <p:nvPicPr>
              <p:cNvPr id="10" name="Ink 9">
                <a:extLst>
                  <a:ext uri="{FF2B5EF4-FFF2-40B4-BE49-F238E27FC236}">
                    <a16:creationId xmlns:a16="http://schemas.microsoft.com/office/drawing/2014/main" id="{5662DA92-6526-D92D-7513-F7E899C0874B}"/>
                  </a:ext>
                </a:extLst>
              </p:cNvPr>
              <p:cNvPicPr/>
              <p:nvPr/>
            </p:nvPicPr>
            <p:blipFill>
              <a:blip r:embed="rId4"/>
              <a:stretch>
                <a:fillRect/>
              </a:stretch>
            </p:blipFill>
            <p:spPr>
              <a:xfrm>
                <a:off x="3671286" y="-36597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 name="Ink 11">
                <a:extLst>
                  <a:ext uri="{FF2B5EF4-FFF2-40B4-BE49-F238E27FC236}">
                    <a16:creationId xmlns:a16="http://schemas.microsoft.com/office/drawing/2014/main" id="{2B7EB920-73D6-84B5-730D-D5F515A4769C}"/>
                  </a:ext>
                </a:extLst>
              </p14:cNvPr>
              <p14:cNvContentPartPr/>
              <p14:nvPr/>
            </p14:nvContentPartPr>
            <p14:xfrm>
              <a:off x="6474024" y="-3011856"/>
              <a:ext cx="360" cy="360"/>
            </p14:xfrm>
          </p:contentPart>
        </mc:Choice>
        <mc:Fallback xmlns="">
          <p:pic>
            <p:nvPicPr>
              <p:cNvPr id="12" name="Ink 11">
                <a:extLst>
                  <a:ext uri="{FF2B5EF4-FFF2-40B4-BE49-F238E27FC236}">
                    <a16:creationId xmlns:a16="http://schemas.microsoft.com/office/drawing/2014/main" id="{2B7EB920-73D6-84B5-730D-D5F515A4769C}"/>
                  </a:ext>
                </a:extLst>
              </p:cNvPr>
              <p:cNvPicPr/>
              <p:nvPr/>
            </p:nvPicPr>
            <p:blipFill>
              <a:blip r:embed="rId4"/>
              <a:stretch>
                <a:fillRect/>
              </a:stretch>
            </p:blipFill>
            <p:spPr>
              <a:xfrm>
                <a:off x="6456024" y="-3029856"/>
                <a:ext cx="36000" cy="36000"/>
              </a:xfrm>
              <a:prstGeom prst="rect">
                <a:avLst/>
              </a:prstGeom>
            </p:spPr>
          </p:pic>
        </mc:Fallback>
      </mc:AlternateContent>
    </p:spTree>
    <p:extLst>
      <p:ext uri="{BB962C8B-B14F-4D97-AF65-F5344CB8AC3E}">
        <p14:creationId xmlns:p14="http://schemas.microsoft.com/office/powerpoint/2010/main" val="2634479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D05EC-8C7F-F2E4-E5CE-D1F8FC6C3915}"/>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175BAD17-90BC-4FF5-5447-81649275CD4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66654" y="0"/>
            <a:ext cx="6854615" cy="6854615"/>
          </a:xfrm>
        </p:spPr>
      </p:pic>
    </p:spTree>
    <p:extLst>
      <p:ext uri="{BB962C8B-B14F-4D97-AF65-F5344CB8AC3E}">
        <p14:creationId xmlns:p14="http://schemas.microsoft.com/office/powerpoint/2010/main" val="1491863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ABDD5F8-17BE-3C29-14F2-D61CEE0818EF}"/>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DF538533-5393-4393-B570-72FD715062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6560"/>
          </a:xfrm>
          <a:prstGeom prst="rect">
            <a:avLst/>
          </a:prstGeom>
        </p:spPr>
      </p:pic>
      <p:sp>
        <p:nvSpPr>
          <p:cNvPr id="7" name="TextBox 6">
            <a:extLst>
              <a:ext uri="{FF2B5EF4-FFF2-40B4-BE49-F238E27FC236}">
                <a16:creationId xmlns:a16="http://schemas.microsoft.com/office/drawing/2014/main" id="{25D09360-B6A7-B5E0-BCC7-EC812D23C54A}"/>
              </a:ext>
            </a:extLst>
          </p:cNvPr>
          <p:cNvSpPr txBox="1"/>
          <p:nvPr/>
        </p:nvSpPr>
        <p:spPr>
          <a:xfrm>
            <a:off x="567730" y="929849"/>
            <a:ext cx="11045951" cy="1692771"/>
          </a:xfrm>
          <a:prstGeom prst="rect">
            <a:avLst/>
          </a:prstGeom>
          <a:noFill/>
        </p:spPr>
        <p:txBody>
          <a:bodyPr wrap="square">
            <a:spAutoFit/>
          </a:bodyPr>
          <a:lstStyle/>
          <a:p>
            <a:pPr algn="ctr"/>
            <a:r>
              <a:rPr lang="en-US" sz="4800" spc="-100" dirty="0">
                <a:ln w="12700" cmpd="sng">
                  <a:solidFill>
                    <a:prstClr val="black"/>
                  </a:solidFill>
                </a:ln>
                <a:solidFill>
                  <a:prstClr val="white"/>
                </a:solidFill>
                <a:effectLst>
                  <a:outerShdw blurRad="38100" dist="38100" dir="2700000" algn="tl">
                    <a:srgbClr val="000000">
                      <a:alpha val="43137"/>
                    </a:srgbClr>
                  </a:outerShdw>
                </a:effectLst>
                <a:latin typeface="Arial Rounded MT Bold" panose="020F0704030504030204" pitchFamily="34" charset="0"/>
              </a:rPr>
              <a:t>Romans</a:t>
            </a:r>
            <a:endPar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endParaRPr>
          </a:p>
          <a:p>
            <a:r>
              <a:rPr kumimoji="0" lang="en-US" sz="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 </a:t>
            </a:r>
          </a:p>
          <a:p>
            <a:r>
              <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free</a:t>
            </a:r>
            <a:endParaRPr lang="en-US" dirty="0"/>
          </a:p>
        </p:txBody>
      </p:sp>
      <p:grpSp>
        <p:nvGrpSpPr>
          <p:cNvPr id="4" name="Group 3">
            <a:extLst>
              <a:ext uri="{FF2B5EF4-FFF2-40B4-BE49-F238E27FC236}">
                <a16:creationId xmlns:a16="http://schemas.microsoft.com/office/drawing/2014/main" id="{A465E12C-A5CC-B9C3-5936-148AD4C6EB6E}"/>
              </a:ext>
            </a:extLst>
          </p:cNvPr>
          <p:cNvGrpSpPr/>
          <p:nvPr/>
        </p:nvGrpSpPr>
        <p:grpSpPr>
          <a:xfrm>
            <a:off x="1138686" y="2357665"/>
            <a:ext cx="360" cy="360"/>
            <a:chOff x="1138686" y="2357665"/>
            <a:chExt cx="360" cy="360"/>
          </a:xfrm>
        </p:grpSpPr>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1BACCC3B-AC75-61A1-4F05-259A681549E4}"/>
                    </a:ext>
                  </a:extLst>
                </p14:cNvPr>
                <p14:cNvContentPartPr/>
                <p14:nvPr/>
              </p14:nvContentPartPr>
              <p14:xfrm>
                <a:off x="1138686" y="2357665"/>
                <a:ext cx="360" cy="360"/>
              </p14:xfrm>
            </p:contentPart>
          </mc:Choice>
          <mc:Fallback xmlns="">
            <p:pic>
              <p:nvPicPr>
                <p:cNvPr id="2" name="Ink 1">
                  <a:extLst>
                    <a:ext uri="{FF2B5EF4-FFF2-40B4-BE49-F238E27FC236}">
                      <a16:creationId xmlns:a16="http://schemas.microsoft.com/office/drawing/2014/main" id="{1BACCC3B-AC75-61A1-4F05-259A681549E4}"/>
                    </a:ext>
                  </a:extLst>
                </p:cNvPr>
                <p:cNvPicPr/>
                <p:nvPr/>
              </p:nvPicPr>
              <p:blipFill>
                <a:blip r:embed="rId4"/>
                <a:stretch>
                  <a:fillRect/>
                </a:stretch>
              </p:blipFill>
              <p:spPr>
                <a:xfrm>
                  <a:off x="1120686" y="233966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C8D84EC3-FCF5-FC66-FC73-9E559117D333}"/>
                    </a:ext>
                  </a:extLst>
                </p14:cNvPr>
                <p14:cNvContentPartPr/>
                <p14:nvPr/>
              </p14:nvContentPartPr>
              <p14:xfrm>
                <a:off x="1138686" y="2357665"/>
                <a:ext cx="360" cy="360"/>
              </p14:xfrm>
            </p:contentPart>
          </mc:Choice>
          <mc:Fallback xmlns="">
            <p:pic>
              <p:nvPicPr>
                <p:cNvPr id="3" name="Ink 2">
                  <a:extLst>
                    <a:ext uri="{FF2B5EF4-FFF2-40B4-BE49-F238E27FC236}">
                      <a16:creationId xmlns:a16="http://schemas.microsoft.com/office/drawing/2014/main" id="{C8D84EC3-FCF5-FC66-FC73-9E559117D333}"/>
                    </a:ext>
                  </a:extLst>
                </p:cNvPr>
                <p:cNvPicPr/>
                <p:nvPr/>
              </p:nvPicPr>
              <p:blipFill>
                <a:blip r:embed="rId4"/>
                <a:stretch>
                  <a:fillRect/>
                </a:stretch>
              </p:blipFill>
              <p:spPr>
                <a:xfrm>
                  <a:off x="1120686" y="2339665"/>
                  <a:ext cx="36000" cy="36000"/>
                </a:xfrm>
                <a:prstGeom prst="rect">
                  <a:avLst/>
                </a:prstGeom>
              </p:spPr>
            </p:pic>
          </mc:Fallback>
        </mc:AlternateContent>
      </p:grpSp>
      <p:grpSp>
        <p:nvGrpSpPr>
          <p:cNvPr id="9" name="Group 8">
            <a:extLst>
              <a:ext uri="{FF2B5EF4-FFF2-40B4-BE49-F238E27FC236}">
                <a16:creationId xmlns:a16="http://schemas.microsoft.com/office/drawing/2014/main" id="{7AE6EB24-3C7C-3621-5732-D48064D3F4E5}"/>
              </a:ext>
            </a:extLst>
          </p:cNvPr>
          <p:cNvGrpSpPr/>
          <p:nvPr/>
        </p:nvGrpSpPr>
        <p:grpSpPr>
          <a:xfrm>
            <a:off x="1363686" y="2181265"/>
            <a:ext cx="360" cy="360"/>
            <a:chOff x="1363686" y="2181265"/>
            <a:chExt cx="360" cy="360"/>
          </a:xfrm>
        </p:grpSpPr>
        <mc:AlternateContent xmlns:mc="http://schemas.openxmlformats.org/markup-compatibility/2006" xmlns:p14="http://schemas.microsoft.com/office/powerpoint/2010/main">
          <mc:Choice Requires="p14">
            <p:contentPart p14:bwMode="auto" r:id="rId6">
              <p14:nvContentPartPr>
                <p14:cNvPr id="5" name="Ink 4">
                  <a:extLst>
                    <a:ext uri="{FF2B5EF4-FFF2-40B4-BE49-F238E27FC236}">
                      <a16:creationId xmlns:a16="http://schemas.microsoft.com/office/drawing/2014/main" id="{32FC085A-56B7-A1C3-D737-29167A7722B2}"/>
                    </a:ext>
                  </a:extLst>
                </p14:cNvPr>
                <p14:cNvContentPartPr/>
                <p14:nvPr/>
              </p14:nvContentPartPr>
              <p14:xfrm>
                <a:off x="1363686" y="2181265"/>
                <a:ext cx="360" cy="360"/>
              </p14:xfrm>
            </p:contentPart>
          </mc:Choice>
          <mc:Fallback xmlns="">
            <p:pic>
              <p:nvPicPr>
                <p:cNvPr id="5" name="Ink 4">
                  <a:extLst>
                    <a:ext uri="{FF2B5EF4-FFF2-40B4-BE49-F238E27FC236}">
                      <a16:creationId xmlns:a16="http://schemas.microsoft.com/office/drawing/2014/main" id="{32FC085A-56B7-A1C3-D737-29167A7722B2}"/>
                    </a:ext>
                  </a:extLst>
                </p:cNvPr>
                <p:cNvPicPr/>
                <p:nvPr/>
              </p:nvPicPr>
              <p:blipFill>
                <a:blip r:embed="rId4"/>
                <a:stretch>
                  <a:fillRect/>
                </a:stretch>
              </p:blipFill>
              <p:spPr>
                <a:xfrm>
                  <a:off x="1345686" y="216326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FA68B45B-7E88-B874-16E0-C3A44F53DB41}"/>
                    </a:ext>
                  </a:extLst>
                </p14:cNvPr>
                <p14:cNvContentPartPr/>
                <p14:nvPr/>
              </p14:nvContentPartPr>
              <p14:xfrm>
                <a:off x="1363686" y="2181265"/>
                <a:ext cx="360" cy="360"/>
              </p14:xfrm>
            </p:contentPart>
          </mc:Choice>
          <mc:Fallback xmlns="">
            <p:pic>
              <p:nvPicPr>
                <p:cNvPr id="6" name="Ink 5">
                  <a:extLst>
                    <a:ext uri="{FF2B5EF4-FFF2-40B4-BE49-F238E27FC236}">
                      <a16:creationId xmlns:a16="http://schemas.microsoft.com/office/drawing/2014/main" id="{FA68B45B-7E88-B874-16E0-C3A44F53DB41}"/>
                    </a:ext>
                  </a:extLst>
                </p:cNvPr>
                <p:cNvPicPr/>
                <p:nvPr/>
              </p:nvPicPr>
              <p:blipFill>
                <a:blip r:embed="rId4"/>
                <a:stretch>
                  <a:fillRect/>
                </a:stretch>
              </p:blipFill>
              <p:spPr>
                <a:xfrm>
                  <a:off x="1345686" y="2163265"/>
                  <a:ext cx="36000" cy="36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
            <p14:nvContentPartPr>
              <p14:cNvPr id="10" name="Ink 9">
                <a:extLst>
                  <a:ext uri="{FF2B5EF4-FFF2-40B4-BE49-F238E27FC236}">
                    <a16:creationId xmlns:a16="http://schemas.microsoft.com/office/drawing/2014/main" id="{6A16E2CF-463D-D0D7-633A-83717E5C512A}"/>
                  </a:ext>
                </a:extLst>
              </p14:cNvPr>
              <p14:cNvContentPartPr/>
              <p14:nvPr/>
            </p14:nvContentPartPr>
            <p14:xfrm>
              <a:off x="3689286" y="-3641735"/>
              <a:ext cx="360" cy="360"/>
            </p14:xfrm>
          </p:contentPart>
        </mc:Choice>
        <mc:Fallback xmlns="">
          <p:pic>
            <p:nvPicPr>
              <p:cNvPr id="10" name="Ink 9">
                <a:extLst>
                  <a:ext uri="{FF2B5EF4-FFF2-40B4-BE49-F238E27FC236}">
                    <a16:creationId xmlns:a16="http://schemas.microsoft.com/office/drawing/2014/main" id="{6A16E2CF-463D-D0D7-633A-83717E5C512A}"/>
                  </a:ext>
                </a:extLst>
              </p:cNvPr>
              <p:cNvPicPr/>
              <p:nvPr/>
            </p:nvPicPr>
            <p:blipFill>
              <a:blip r:embed="rId4"/>
              <a:stretch>
                <a:fillRect/>
              </a:stretch>
            </p:blipFill>
            <p:spPr>
              <a:xfrm>
                <a:off x="3671286" y="-36597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2" name="Ink 11">
                <a:extLst>
                  <a:ext uri="{FF2B5EF4-FFF2-40B4-BE49-F238E27FC236}">
                    <a16:creationId xmlns:a16="http://schemas.microsoft.com/office/drawing/2014/main" id="{978E49B8-F00A-EF5B-78DF-D0010F7B8152}"/>
                  </a:ext>
                </a:extLst>
              </p14:cNvPr>
              <p14:cNvContentPartPr/>
              <p14:nvPr/>
            </p14:nvContentPartPr>
            <p14:xfrm>
              <a:off x="6474024" y="-3011856"/>
              <a:ext cx="360" cy="360"/>
            </p14:xfrm>
          </p:contentPart>
        </mc:Choice>
        <mc:Fallback xmlns="">
          <p:pic>
            <p:nvPicPr>
              <p:cNvPr id="12" name="Ink 11">
                <a:extLst>
                  <a:ext uri="{FF2B5EF4-FFF2-40B4-BE49-F238E27FC236}">
                    <a16:creationId xmlns:a16="http://schemas.microsoft.com/office/drawing/2014/main" id="{978E49B8-F00A-EF5B-78DF-D0010F7B8152}"/>
                  </a:ext>
                </a:extLst>
              </p:cNvPr>
              <p:cNvPicPr/>
              <p:nvPr/>
            </p:nvPicPr>
            <p:blipFill>
              <a:blip r:embed="rId4"/>
              <a:stretch>
                <a:fillRect/>
              </a:stretch>
            </p:blipFill>
            <p:spPr>
              <a:xfrm>
                <a:off x="6456024" y="-3029856"/>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3" name="Ink 12">
                <a:extLst>
                  <a:ext uri="{FF2B5EF4-FFF2-40B4-BE49-F238E27FC236}">
                    <a16:creationId xmlns:a16="http://schemas.microsoft.com/office/drawing/2014/main" id="{0F835811-BF16-1ED3-1B0A-1E72207BA892}"/>
                  </a:ext>
                </a:extLst>
              </p14:cNvPr>
              <p14:cNvContentPartPr/>
              <p14:nvPr/>
            </p14:nvContentPartPr>
            <p14:xfrm>
              <a:off x="1218744" y="2243424"/>
              <a:ext cx="360" cy="360"/>
            </p14:xfrm>
          </p:contentPart>
        </mc:Choice>
        <mc:Fallback xmlns="">
          <p:pic>
            <p:nvPicPr>
              <p:cNvPr id="13" name="Ink 12">
                <a:extLst>
                  <a:ext uri="{FF2B5EF4-FFF2-40B4-BE49-F238E27FC236}">
                    <a16:creationId xmlns:a16="http://schemas.microsoft.com/office/drawing/2014/main" id="{0F835811-BF16-1ED3-1B0A-1E72207BA892}"/>
                  </a:ext>
                </a:extLst>
              </p:cNvPr>
              <p:cNvPicPr/>
              <p:nvPr/>
            </p:nvPicPr>
            <p:blipFill>
              <a:blip r:embed="rId11"/>
              <a:stretch>
                <a:fillRect/>
              </a:stretch>
            </p:blipFill>
            <p:spPr>
              <a:xfrm>
                <a:off x="1212624" y="2237304"/>
                <a:ext cx="12600" cy="12600"/>
              </a:xfrm>
              <a:prstGeom prst="rect">
                <a:avLst/>
              </a:prstGeom>
            </p:spPr>
          </p:pic>
        </mc:Fallback>
      </mc:AlternateContent>
    </p:spTree>
    <p:extLst>
      <p:ext uri="{BB962C8B-B14F-4D97-AF65-F5344CB8AC3E}">
        <p14:creationId xmlns:p14="http://schemas.microsoft.com/office/powerpoint/2010/main" val="2620263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BCE5C90-46C6-A0C4-C98F-227DE41C2136}"/>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422D7FF-8F4F-D426-3410-A1672815FC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9423" y="1401261"/>
            <a:ext cx="5666085" cy="3777390"/>
          </a:xfrm>
          <a:prstGeom prst="rect">
            <a:avLst/>
          </a:prstGeom>
        </p:spPr>
      </p:pic>
      <p:sp>
        <p:nvSpPr>
          <p:cNvPr id="4" name="TextBox 3">
            <a:extLst>
              <a:ext uri="{FF2B5EF4-FFF2-40B4-BE49-F238E27FC236}">
                <a16:creationId xmlns:a16="http://schemas.microsoft.com/office/drawing/2014/main" id="{9F65A175-5322-8249-DCC2-F02C8BFFE796}"/>
              </a:ext>
            </a:extLst>
          </p:cNvPr>
          <p:cNvSpPr txBox="1"/>
          <p:nvPr/>
        </p:nvSpPr>
        <p:spPr>
          <a:xfrm>
            <a:off x="2446757" y="2088779"/>
            <a:ext cx="6096982" cy="2308324"/>
          </a:xfrm>
          <a:prstGeom prst="rect">
            <a:avLst/>
          </a:prstGeom>
          <a:noFill/>
        </p:spPr>
        <p:txBody>
          <a:bodyPr wrap="square">
            <a:spAutoFit/>
          </a:bodyPr>
          <a:lstStyle/>
          <a:p>
            <a:pPr algn="ctr"/>
            <a:r>
              <a:rPr kumimoji="0" lang="en-US" sz="4800" b="0" i="0" u="none" strike="noStrike" kern="1200" cap="none" spc="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Black" pitchFamily="34" charset="0"/>
                <a:ea typeface="+mn-ea"/>
                <a:cs typeface="+mn-cs"/>
              </a:rPr>
              <a:t>Friends do the “told” without being told</a:t>
            </a:r>
            <a:endParaRPr lang="en-US" dirty="0"/>
          </a:p>
        </p:txBody>
      </p:sp>
    </p:spTree>
    <p:extLst>
      <p:ext uri="{BB962C8B-B14F-4D97-AF65-F5344CB8AC3E}">
        <p14:creationId xmlns:p14="http://schemas.microsoft.com/office/powerpoint/2010/main" val="3792441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3A3A79F-575D-2EE6-F18B-32C0BC51CBE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CB3141B-90B8-6F55-D85A-D0F6EE060B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1590" y="0"/>
            <a:ext cx="9808820" cy="6858000"/>
          </a:xfrm>
          <a:prstGeom prst="rect">
            <a:avLst/>
          </a:prstGeom>
        </p:spPr>
      </p:pic>
      <p:sp>
        <p:nvSpPr>
          <p:cNvPr id="4" name="TextBox 3">
            <a:extLst>
              <a:ext uri="{FF2B5EF4-FFF2-40B4-BE49-F238E27FC236}">
                <a16:creationId xmlns:a16="http://schemas.microsoft.com/office/drawing/2014/main" id="{C23433A8-CF3C-F7D5-F30D-DFB241D2952A}"/>
              </a:ext>
            </a:extLst>
          </p:cNvPr>
          <p:cNvSpPr txBox="1"/>
          <p:nvPr/>
        </p:nvSpPr>
        <p:spPr>
          <a:xfrm>
            <a:off x="1545630" y="97879"/>
            <a:ext cx="9002416" cy="6740307"/>
          </a:xfrm>
          <a:prstGeom prst="rect">
            <a:avLst/>
          </a:prstGeom>
          <a:noFill/>
        </p:spPr>
        <p:txBody>
          <a:bodyPr wrap="square">
            <a:spAutoFit/>
          </a:bodyPr>
          <a:lstStyle/>
          <a:p>
            <a:r>
              <a:rPr kumimoji="0" lang="en-US" sz="6600" b="0" i="0" u="none" strike="noStrike" kern="1200" cap="none" spc="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Black" pitchFamily="34" charset="0"/>
                <a:ea typeface="+mn-ea"/>
                <a:cs typeface="+mn-cs"/>
              </a:rPr>
              <a:t>The Making or Breaking</a:t>
            </a:r>
          </a:p>
          <a:p>
            <a:endParaRPr lang="en-US" sz="6600" dirty="0">
              <a:ln w="12700" cmpd="sng">
                <a:solidFill>
                  <a:prstClr val="black"/>
                </a:solidFill>
              </a:ln>
              <a:solidFill>
                <a:prstClr val="white"/>
              </a:solidFill>
              <a:effectLst>
                <a:outerShdw blurRad="38100" dist="38100" dir="2700000" algn="tl">
                  <a:srgbClr val="000000">
                    <a:alpha val="43137"/>
                  </a:srgbClr>
                </a:outerShdw>
              </a:effectLst>
              <a:latin typeface="Arial Black" pitchFamily="34" charset="0"/>
            </a:endParaRPr>
          </a:p>
          <a:p>
            <a:endParaRPr kumimoji="0" lang="en-US" sz="6600" b="0" i="0" u="none" strike="noStrike" kern="1200" cap="none" spc="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Black" pitchFamily="34" charset="0"/>
              <a:ea typeface="+mn-ea"/>
              <a:cs typeface="+mn-cs"/>
            </a:endParaRPr>
          </a:p>
          <a:p>
            <a:pPr algn="r"/>
            <a:endParaRPr kumimoji="0" lang="en-US" sz="3600" b="0" i="0" u="none" strike="noStrike" kern="1200" cap="none" spc="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Black" pitchFamily="34" charset="0"/>
              <a:ea typeface="+mn-ea"/>
              <a:cs typeface="+mn-cs"/>
            </a:endParaRPr>
          </a:p>
          <a:p>
            <a:pPr algn="r"/>
            <a:r>
              <a:rPr kumimoji="0" lang="en-US" sz="6600" b="0" i="0" u="none" strike="noStrike" kern="1200" cap="none" spc="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Black" pitchFamily="34" charset="0"/>
                <a:ea typeface="+mn-ea"/>
                <a:cs typeface="+mn-cs"/>
              </a:rPr>
              <a:t>of </a:t>
            </a:r>
          </a:p>
          <a:p>
            <a:pPr algn="r"/>
            <a:r>
              <a:rPr kumimoji="0" lang="en-US" sz="6600" b="0" i="0" u="none" strike="noStrike" kern="1200" cap="none" spc="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Black" pitchFamily="34" charset="0"/>
                <a:ea typeface="+mn-ea"/>
                <a:cs typeface="+mn-cs"/>
              </a:rPr>
              <a:t>Adventism</a:t>
            </a:r>
            <a:endParaRPr lang="en-US" dirty="0"/>
          </a:p>
        </p:txBody>
      </p:sp>
    </p:spTree>
    <p:extLst>
      <p:ext uri="{BB962C8B-B14F-4D97-AF65-F5344CB8AC3E}">
        <p14:creationId xmlns:p14="http://schemas.microsoft.com/office/powerpoint/2010/main" val="2923360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3F06926-DB83-2834-7766-C00E7370BCD5}"/>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3EC0BE9B-83CE-A877-FEB1-A341CE654D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8532" y="0"/>
            <a:ext cx="4774935" cy="6858000"/>
          </a:xfrm>
          <a:prstGeom prst="rect">
            <a:avLst/>
          </a:prstGeom>
        </p:spPr>
      </p:pic>
      <p:sp>
        <p:nvSpPr>
          <p:cNvPr id="7" name="TextBox 6">
            <a:extLst>
              <a:ext uri="{FF2B5EF4-FFF2-40B4-BE49-F238E27FC236}">
                <a16:creationId xmlns:a16="http://schemas.microsoft.com/office/drawing/2014/main" id="{587F2FF3-47D3-8D96-A4DB-317332AF5CED}"/>
              </a:ext>
            </a:extLst>
          </p:cNvPr>
          <p:cNvSpPr txBox="1"/>
          <p:nvPr/>
        </p:nvSpPr>
        <p:spPr>
          <a:xfrm>
            <a:off x="3751991" y="138082"/>
            <a:ext cx="5049848" cy="2585323"/>
          </a:xfrm>
          <a:prstGeom prst="rect">
            <a:avLst/>
          </a:prstGeom>
          <a:noFill/>
        </p:spPr>
        <p:txBody>
          <a:bodyPr wrap="square">
            <a:spAutoFit/>
          </a:bodyPr>
          <a:lstStyle/>
          <a:p>
            <a:pPr algn="ctr"/>
            <a:endParaRPr kumimoji="0" lang="en-US" b="0" i="0" u="none" strike="noStrike" kern="1200" cap="none" spc="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Black" pitchFamily="34" charset="0"/>
              <a:ea typeface="+mn-ea"/>
              <a:cs typeface="+mn-cs"/>
            </a:endParaRPr>
          </a:p>
          <a:p>
            <a:pPr marL="1028700" indent="-1028700">
              <a:buAutoNum type="romanUcPeriod"/>
            </a:pPr>
            <a:r>
              <a:rPr kumimoji="0" lang="en-US" sz="3600" b="0" i="0" u="none" strike="noStrike" kern="1200" cap="none" spc="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Black" pitchFamily="34" charset="0"/>
                <a:ea typeface="+mn-ea"/>
                <a:cs typeface="+mn-cs"/>
              </a:rPr>
              <a:t>Plan of Salvation &amp; Cosmic Conflict</a:t>
            </a:r>
          </a:p>
        </p:txBody>
      </p:sp>
    </p:spTree>
    <p:extLst>
      <p:ext uri="{BB962C8B-B14F-4D97-AF65-F5344CB8AC3E}">
        <p14:creationId xmlns:p14="http://schemas.microsoft.com/office/powerpoint/2010/main" val="2505510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D6DC682-E768-5E3A-9821-C2DB17C0E7E3}"/>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0E97FE7-99D5-FC74-7982-689B8B7634A2}"/>
              </a:ext>
            </a:extLst>
          </p:cNvPr>
          <p:cNvPicPr>
            <a:picLocks noChangeAspect="1"/>
          </p:cNvPicPr>
          <p:nvPr/>
        </p:nvPicPr>
        <p:blipFill>
          <a:blip r:embed="rId2"/>
          <a:stretch>
            <a:fillRect/>
          </a:stretch>
        </p:blipFill>
        <p:spPr>
          <a:xfrm>
            <a:off x="0" y="1673"/>
            <a:ext cx="12192000" cy="6854653"/>
          </a:xfrm>
          <a:prstGeom prst="rect">
            <a:avLst/>
          </a:prstGeom>
        </p:spPr>
      </p:pic>
      <p:sp>
        <p:nvSpPr>
          <p:cNvPr id="4" name="TextBox 3">
            <a:extLst>
              <a:ext uri="{FF2B5EF4-FFF2-40B4-BE49-F238E27FC236}">
                <a16:creationId xmlns:a16="http://schemas.microsoft.com/office/drawing/2014/main" id="{05EA975B-DAA5-9641-60B9-43524A02D409}"/>
              </a:ext>
            </a:extLst>
          </p:cNvPr>
          <p:cNvSpPr txBox="1"/>
          <p:nvPr/>
        </p:nvSpPr>
        <p:spPr>
          <a:xfrm>
            <a:off x="1238865" y="2709103"/>
            <a:ext cx="10247179" cy="830997"/>
          </a:xfrm>
          <a:prstGeom prst="rect">
            <a:avLst/>
          </a:prstGeom>
          <a:noFill/>
        </p:spPr>
        <p:txBody>
          <a:bodyPr wrap="square">
            <a:spAutoFit/>
          </a:bodyPr>
          <a:lstStyle/>
          <a:p>
            <a:r>
              <a:rPr kumimoji="0" lang="en-US" sz="4800" b="0" i="0" u="none" strike="noStrike" kern="1200" cap="none" spc="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Black" pitchFamily="34" charset="0"/>
                <a:ea typeface="+mn-ea"/>
                <a:cs typeface="+mn-cs"/>
              </a:rPr>
              <a:t>1.  Creator &amp; Sacrifice</a:t>
            </a:r>
          </a:p>
        </p:txBody>
      </p:sp>
    </p:spTree>
    <p:extLst>
      <p:ext uri="{BB962C8B-B14F-4D97-AF65-F5344CB8AC3E}">
        <p14:creationId xmlns:p14="http://schemas.microsoft.com/office/powerpoint/2010/main" val="3353773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56B56A0-2BF9-FC66-98C1-D38E87583E7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0D09239-6901-8819-2D2E-03A03D3147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579" y="984124"/>
            <a:ext cx="10528841" cy="4889751"/>
          </a:xfrm>
          <a:prstGeom prst="rect">
            <a:avLst/>
          </a:prstGeom>
        </p:spPr>
      </p:pic>
      <p:sp>
        <p:nvSpPr>
          <p:cNvPr id="5" name="TextBox 4">
            <a:extLst>
              <a:ext uri="{FF2B5EF4-FFF2-40B4-BE49-F238E27FC236}">
                <a16:creationId xmlns:a16="http://schemas.microsoft.com/office/drawing/2014/main" id="{C591C76C-67BD-E4EA-46D3-0538884B98DA}"/>
              </a:ext>
            </a:extLst>
          </p:cNvPr>
          <p:cNvSpPr txBox="1"/>
          <p:nvPr/>
        </p:nvSpPr>
        <p:spPr>
          <a:xfrm>
            <a:off x="564863" y="2163414"/>
            <a:ext cx="3806558" cy="646331"/>
          </a:xfrm>
          <a:prstGeom prst="rect">
            <a:avLst/>
          </a:prstGeom>
          <a:noFill/>
        </p:spPr>
        <p:txBody>
          <a:bodyPr wrap="square">
            <a:spAutoFit/>
          </a:bodyPr>
          <a:lstStyle/>
          <a:p>
            <a:pPr algn="ctr"/>
            <a:r>
              <a:rPr kumimoji="0" lang="en-US" sz="3600" b="0" i="0" u="none" strike="noStrike" kern="1200" cap="none" spc="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Black" pitchFamily="34" charset="0"/>
                <a:ea typeface="+mn-ea"/>
                <a:cs typeface="+mn-cs"/>
              </a:rPr>
              <a:t>Sacrifice</a:t>
            </a:r>
            <a:endParaRPr lang="en-US" dirty="0"/>
          </a:p>
        </p:txBody>
      </p:sp>
    </p:spTree>
    <p:extLst>
      <p:ext uri="{BB962C8B-B14F-4D97-AF65-F5344CB8AC3E}">
        <p14:creationId xmlns:p14="http://schemas.microsoft.com/office/powerpoint/2010/main" val="2440101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A826B95-243E-75C4-FFE4-8D2EADA40A0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380DA9E-7C70-9852-D615-96186FF354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4809" y="0"/>
            <a:ext cx="10262382" cy="6858000"/>
          </a:xfrm>
          <a:prstGeom prst="rect">
            <a:avLst/>
          </a:prstGeom>
        </p:spPr>
      </p:pic>
      <p:sp>
        <p:nvSpPr>
          <p:cNvPr id="4" name="TextBox 3">
            <a:extLst>
              <a:ext uri="{FF2B5EF4-FFF2-40B4-BE49-F238E27FC236}">
                <a16:creationId xmlns:a16="http://schemas.microsoft.com/office/drawing/2014/main" id="{69BB1A1D-330D-5C74-B5DF-B9F3EC0E7112}"/>
              </a:ext>
            </a:extLst>
          </p:cNvPr>
          <p:cNvSpPr txBox="1"/>
          <p:nvPr/>
        </p:nvSpPr>
        <p:spPr>
          <a:xfrm>
            <a:off x="7767975" y="4759129"/>
            <a:ext cx="6096982" cy="646331"/>
          </a:xfrm>
          <a:prstGeom prst="rect">
            <a:avLst/>
          </a:prstGeom>
          <a:noFill/>
        </p:spPr>
        <p:txBody>
          <a:bodyPr wrap="square">
            <a:spAutoFit/>
          </a:bodyPr>
          <a:lstStyle/>
          <a:p>
            <a:r>
              <a:rPr kumimoji="0" lang="en-US" sz="3600" b="0" i="0" u="none" strike="noStrike" kern="1200" cap="none" spc="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Black" pitchFamily="34" charset="0"/>
                <a:ea typeface="+mn-ea"/>
                <a:cs typeface="+mn-cs"/>
              </a:rPr>
              <a:t>Judgment</a:t>
            </a:r>
            <a:endParaRPr lang="en-US" dirty="0"/>
          </a:p>
        </p:txBody>
      </p:sp>
    </p:spTree>
    <p:extLst>
      <p:ext uri="{BB962C8B-B14F-4D97-AF65-F5344CB8AC3E}">
        <p14:creationId xmlns:p14="http://schemas.microsoft.com/office/powerpoint/2010/main" val="3073716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199F7AA-89E5-418A-EBAA-A26E92FA8795}"/>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303C448B-525C-48FA-750F-C9AA7ECC14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7" name="TextBox 6">
            <a:extLst>
              <a:ext uri="{FF2B5EF4-FFF2-40B4-BE49-F238E27FC236}">
                <a16:creationId xmlns:a16="http://schemas.microsoft.com/office/drawing/2014/main" id="{6D138F0A-D651-8C34-0602-DC8D987B8469}"/>
              </a:ext>
            </a:extLst>
          </p:cNvPr>
          <p:cNvSpPr txBox="1"/>
          <p:nvPr/>
        </p:nvSpPr>
        <p:spPr>
          <a:xfrm>
            <a:off x="567730" y="929849"/>
            <a:ext cx="11045951" cy="1969770"/>
          </a:xfrm>
          <a:prstGeom prst="rect">
            <a:avLst/>
          </a:prstGeom>
          <a:noFill/>
        </p:spPr>
        <p:txBody>
          <a:bodyPr wrap="square">
            <a:spAutoFit/>
          </a:bodyPr>
          <a:lstStyle/>
          <a:p>
            <a:pPr algn="ctr"/>
            <a:r>
              <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Cor</a:t>
            </a:r>
          </a:p>
          <a:p>
            <a:r>
              <a:rPr kumimoji="0" lang="en-US" sz="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 </a:t>
            </a:r>
          </a:p>
          <a:p>
            <a:r>
              <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But</a:t>
            </a:r>
          </a:p>
          <a:p>
            <a:endParaRPr lang="en-US" dirty="0"/>
          </a:p>
        </p:txBody>
      </p:sp>
      <p:grpSp>
        <p:nvGrpSpPr>
          <p:cNvPr id="4" name="Group 3">
            <a:extLst>
              <a:ext uri="{FF2B5EF4-FFF2-40B4-BE49-F238E27FC236}">
                <a16:creationId xmlns:a16="http://schemas.microsoft.com/office/drawing/2014/main" id="{2FC82E91-F739-DF10-2ECD-A498987D5FDB}"/>
              </a:ext>
            </a:extLst>
          </p:cNvPr>
          <p:cNvGrpSpPr/>
          <p:nvPr/>
        </p:nvGrpSpPr>
        <p:grpSpPr>
          <a:xfrm>
            <a:off x="1138686" y="2357665"/>
            <a:ext cx="360" cy="360"/>
            <a:chOff x="1138686" y="2357665"/>
            <a:chExt cx="360" cy="360"/>
          </a:xfrm>
        </p:grpSpPr>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39D4AE45-CD34-0182-BB22-D32ACAE3B18C}"/>
                    </a:ext>
                  </a:extLst>
                </p14:cNvPr>
                <p14:cNvContentPartPr/>
                <p14:nvPr/>
              </p14:nvContentPartPr>
              <p14:xfrm>
                <a:off x="1138686" y="2357665"/>
                <a:ext cx="360" cy="360"/>
              </p14:xfrm>
            </p:contentPart>
          </mc:Choice>
          <mc:Fallback xmlns="">
            <p:pic>
              <p:nvPicPr>
                <p:cNvPr id="2" name="Ink 1">
                  <a:extLst>
                    <a:ext uri="{FF2B5EF4-FFF2-40B4-BE49-F238E27FC236}">
                      <a16:creationId xmlns:a16="http://schemas.microsoft.com/office/drawing/2014/main" id="{39D4AE45-CD34-0182-BB22-D32ACAE3B18C}"/>
                    </a:ext>
                  </a:extLst>
                </p:cNvPr>
                <p:cNvPicPr/>
                <p:nvPr/>
              </p:nvPicPr>
              <p:blipFill>
                <a:blip r:embed="rId4"/>
                <a:stretch>
                  <a:fillRect/>
                </a:stretch>
              </p:blipFill>
              <p:spPr>
                <a:xfrm>
                  <a:off x="1120686" y="233966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4DD495B5-F650-7FCC-E479-2FE9DAE3BA09}"/>
                    </a:ext>
                  </a:extLst>
                </p14:cNvPr>
                <p14:cNvContentPartPr/>
                <p14:nvPr/>
              </p14:nvContentPartPr>
              <p14:xfrm>
                <a:off x="1138686" y="2357665"/>
                <a:ext cx="360" cy="360"/>
              </p14:xfrm>
            </p:contentPart>
          </mc:Choice>
          <mc:Fallback xmlns="">
            <p:pic>
              <p:nvPicPr>
                <p:cNvPr id="3" name="Ink 2">
                  <a:extLst>
                    <a:ext uri="{FF2B5EF4-FFF2-40B4-BE49-F238E27FC236}">
                      <a16:creationId xmlns:a16="http://schemas.microsoft.com/office/drawing/2014/main" id="{4DD495B5-F650-7FCC-E479-2FE9DAE3BA09}"/>
                    </a:ext>
                  </a:extLst>
                </p:cNvPr>
                <p:cNvPicPr/>
                <p:nvPr/>
              </p:nvPicPr>
              <p:blipFill>
                <a:blip r:embed="rId4"/>
                <a:stretch>
                  <a:fillRect/>
                </a:stretch>
              </p:blipFill>
              <p:spPr>
                <a:xfrm>
                  <a:off x="1120686" y="2339665"/>
                  <a:ext cx="36000" cy="36000"/>
                </a:xfrm>
                <a:prstGeom prst="rect">
                  <a:avLst/>
                </a:prstGeom>
              </p:spPr>
            </p:pic>
          </mc:Fallback>
        </mc:AlternateContent>
      </p:grpSp>
      <p:grpSp>
        <p:nvGrpSpPr>
          <p:cNvPr id="9" name="Group 8">
            <a:extLst>
              <a:ext uri="{FF2B5EF4-FFF2-40B4-BE49-F238E27FC236}">
                <a16:creationId xmlns:a16="http://schemas.microsoft.com/office/drawing/2014/main" id="{CC3058AA-DDB9-213D-D893-B40B560060D8}"/>
              </a:ext>
            </a:extLst>
          </p:cNvPr>
          <p:cNvGrpSpPr/>
          <p:nvPr/>
        </p:nvGrpSpPr>
        <p:grpSpPr>
          <a:xfrm>
            <a:off x="1363686" y="2181265"/>
            <a:ext cx="360" cy="360"/>
            <a:chOff x="1363686" y="2181265"/>
            <a:chExt cx="360" cy="360"/>
          </a:xfrm>
        </p:grpSpPr>
        <mc:AlternateContent xmlns:mc="http://schemas.openxmlformats.org/markup-compatibility/2006" xmlns:p14="http://schemas.microsoft.com/office/powerpoint/2010/main">
          <mc:Choice Requires="p14">
            <p:contentPart p14:bwMode="auto" r:id="rId6">
              <p14:nvContentPartPr>
                <p14:cNvPr id="5" name="Ink 4">
                  <a:extLst>
                    <a:ext uri="{FF2B5EF4-FFF2-40B4-BE49-F238E27FC236}">
                      <a16:creationId xmlns:a16="http://schemas.microsoft.com/office/drawing/2014/main" id="{D49A6761-2263-CAA8-A29E-3D6B65C034DB}"/>
                    </a:ext>
                  </a:extLst>
                </p14:cNvPr>
                <p14:cNvContentPartPr/>
                <p14:nvPr/>
              </p14:nvContentPartPr>
              <p14:xfrm>
                <a:off x="1363686" y="2181265"/>
                <a:ext cx="360" cy="360"/>
              </p14:xfrm>
            </p:contentPart>
          </mc:Choice>
          <mc:Fallback xmlns="">
            <p:pic>
              <p:nvPicPr>
                <p:cNvPr id="5" name="Ink 4">
                  <a:extLst>
                    <a:ext uri="{FF2B5EF4-FFF2-40B4-BE49-F238E27FC236}">
                      <a16:creationId xmlns:a16="http://schemas.microsoft.com/office/drawing/2014/main" id="{D49A6761-2263-CAA8-A29E-3D6B65C034DB}"/>
                    </a:ext>
                  </a:extLst>
                </p:cNvPr>
                <p:cNvPicPr/>
                <p:nvPr/>
              </p:nvPicPr>
              <p:blipFill>
                <a:blip r:embed="rId4"/>
                <a:stretch>
                  <a:fillRect/>
                </a:stretch>
              </p:blipFill>
              <p:spPr>
                <a:xfrm>
                  <a:off x="1345686" y="216326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33CC0DD0-11AD-A7BA-595E-673F70843577}"/>
                    </a:ext>
                  </a:extLst>
                </p14:cNvPr>
                <p14:cNvContentPartPr/>
                <p14:nvPr/>
              </p14:nvContentPartPr>
              <p14:xfrm>
                <a:off x="1363686" y="2181265"/>
                <a:ext cx="360" cy="360"/>
              </p14:xfrm>
            </p:contentPart>
          </mc:Choice>
          <mc:Fallback xmlns="">
            <p:pic>
              <p:nvPicPr>
                <p:cNvPr id="6" name="Ink 5">
                  <a:extLst>
                    <a:ext uri="{FF2B5EF4-FFF2-40B4-BE49-F238E27FC236}">
                      <a16:creationId xmlns:a16="http://schemas.microsoft.com/office/drawing/2014/main" id="{33CC0DD0-11AD-A7BA-595E-673F70843577}"/>
                    </a:ext>
                  </a:extLst>
                </p:cNvPr>
                <p:cNvPicPr/>
                <p:nvPr/>
              </p:nvPicPr>
              <p:blipFill>
                <a:blip r:embed="rId4"/>
                <a:stretch>
                  <a:fillRect/>
                </a:stretch>
              </p:blipFill>
              <p:spPr>
                <a:xfrm>
                  <a:off x="1345686" y="2163265"/>
                  <a:ext cx="36000" cy="36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
            <p14:nvContentPartPr>
              <p14:cNvPr id="10" name="Ink 9">
                <a:extLst>
                  <a:ext uri="{FF2B5EF4-FFF2-40B4-BE49-F238E27FC236}">
                    <a16:creationId xmlns:a16="http://schemas.microsoft.com/office/drawing/2014/main" id="{02E3735D-6A9D-0A66-5D86-4544C18BB2AF}"/>
                  </a:ext>
                </a:extLst>
              </p14:cNvPr>
              <p14:cNvContentPartPr/>
              <p14:nvPr/>
            </p14:nvContentPartPr>
            <p14:xfrm>
              <a:off x="3689286" y="-3641735"/>
              <a:ext cx="360" cy="360"/>
            </p14:xfrm>
          </p:contentPart>
        </mc:Choice>
        <mc:Fallback xmlns="">
          <p:pic>
            <p:nvPicPr>
              <p:cNvPr id="10" name="Ink 9">
                <a:extLst>
                  <a:ext uri="{FF2B5EF4-FFF2-40B4-BE49-F238E27FC236}">
                    <a16:creationId xmlns:a16="http://schemas.microsoft.com/office/drawing/2014/main" id="{02E3735D-6A9D-0A66-5D86-4544C18BB2AF}"/>
                  </a:ext>
                </a:extLst>
              </p:cNvPr>
              <p:cNvPicPr/>
              <p:nvPr/>
            </p:nvPicPr>
            <p:blipFill>
              <a:blip r:embed="rId4"/>
              <a:stretch>
                <a:fillRect/>
              </a:stretch>
            </p:blipFill>
            <p:spPr>
              <a:xfrm>
                <a:off x="3671286" y="-36597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2" name="Ink 11">
                <a:extLst>
                  <a:ext uri="{FF2B5EF4-FFF2-40B4-BE49-F238E27FC236}">
                    <a16:creationId xmlns:a16="http://schemas.microsoft.com/office/drawing/2014/main" id="{216014C1-7041-D424-689B-6162EE3783A3}"/>
                  </a:ext>
                </a:extLst>
              </p14:cNvPr>
              <p14:cNvContentPartPr/>
              <p14:nvPr/>
            </p14:nvContentPartPr>
            <p14:xfrm>
              <a:off x="6474024" y="-3011856"/>
              <a:ext cx="360" cy="360"/>
            </p14:xfrm>
          </p:contentPart>
        </mc:Choice>
        <mc:Fallback xmlns="">
          <p:pic>
            <p:nvPicPr>
              <p:cNvPr id="12" name="Ink 11">
                <a:extLst>
                  <a:ext uri="{FF2B5EF4-FFF2-40B4-BE49-F238E27FC236}">
                    <a16:creationId xmlns:a16="http://schemas.microsoft.com/office/drawing/2014/main" id="{216014C1-7041-D424-689B-6162EE3783A3}"/>
                  </a:ext>
                </a:extLst>
              </p:cNvPr>
              <p:cNvPicPr/>
              <p:nvPr/>
            </p:nvPicPr>
            <p:blipFill>
              <a:blip r:embed="rId4"/>
              <a:stretch>
                <a:fillRect/>
              </a:stretch>
            </p:blipFill>
            <p:spPr>
              <a:xfrm>
                <a:off x="6456024" y="-3029856"/>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3" name="Ink 12">
                <a:extLst>
                  <a:ext uri="{FF2B5EF4-FFF2-40B4-BE49-F238E27FC236}">
                    <a16:creationId xmlns:a16="http://schemas.microsoft.com/office/drawing/2014/main" id="{462EEF85-74E8-4F72-EF62-99DFA2209C6A}"/>
                  </a:ext>
                </a:extLst>
              </p14:cNvPr>
              <p14:cNvContentPartPr/>
              <p14:nvPr/>
            </p14:nvContentPartPr>
            <p14:xfrm>
              <a:off x="1218744" y="2243424"/>
              <a:ext cx="360" cy="360"/>
            </p14:xfrm>
          </p:contentPart>
        </mc:Choice>
        <mc:Fallback xmlns="">
          <p:pic>
            <p:nvPicPr>
              <p:cNvPr id="13" name="Ink 12">
                <a:extLst>
                  <a:ext uri="{FF2B5EF4-FFF2-40B4-BE49-F238E27FC236}">
                    <a16:creationId xmlns:a16="http://schemas.microsoft.com/office/drawing/2014/main" id="{462EEF85-74E8-4F72-EF62-99DFA2209C6A}"/>
                  </a:ext>
                </a:extLst>
              </p:cNvPr>
              <p:cNvPicPr/>
              <p:nvPr/>
            </p:nvPicPr>
            <p:blipFill>
              <a:blip r:embed="rId11"/>
              <a:stretch>
                <a:fillRect/>
              </a:stretch>
            </p:blipFill>
            <p:spPr>
              <a:xfrm>
                <a:off x="1212624" y="2237304"/>
                <a:ext cx="12600" cy="12600"/>
              </a:xfrm>
              <a:prstGeom prst="rect">
                <a:avLst/>
              </a:prstGeom>
            </p:spPr>
          </p:pic>
        </mc:Fallback>
      </mc:AlternateContent>
    </p:spTree>
    <p:extLst>
      <p:ext uri="{BB962C8B-B14F-4D97-AF65-F5344CB8AC3E}">
        <p14:creationId xmlns:p14="http://schemas.microsoft.com/office/powerpoint/2010/main" val="339731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F33C955-ED4D-970C-42FE-40C59D20544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88F520C-E715-15D8-A5C6-571E41E7EBF3}"/>
              </a:ext>
            </a:extLst>
          </p:cNvPr>
          <p:cNvPicPr>
            <a:picLocks noChangeAspect="1"/>
          </p:cNvPicPr>
          <p:nvPr/>
        </p:nvPicPr>
        <p:blipFill>
          <a:blip r:embed="rId2"/>
          <a:stretch>
            <a:fillRect/>
          </a:stretch>
        </p:blipFill>
        <p:spPr>
          <a:xfrm>
            <a:off x="-18361" y="0"/>
            <a:ext cx="12228723" cy="6858000"/>
          </a:xfrm>
          <a:prstGeom prst="rect">
            <a:avLst/>
          </a:prstGeom>
        </p:spPr>
      </p:pic>
      <p:sp>
        <p:nvSpPr>
          <p:cNvPr id="4" name="TextBox 3">
            <a:extLst>
              <a:ext uri="{FF2B5EF4-FFF2-40B4-BE49-F238E27FC236}">
                <a16:creationId xmlns:a16="http://schemas.microsoft.com/office/drawing/2014/main" id="{FCF55039-4693-CD06-48AE-AC656E846A48}"/>
              </a:ext>
            </a:extLst>
          </p:cNvPr>
          <p:cNvSpPr txBox="1"/>
          <p:nvPr/>
        </p:nvSpPr>
        <p:spPr>
          <a:xfrm>
            <a:off x="1020588" y="631639"/>
            <a:ext cx="10005306" cy="5016758"/>
          </a:xfrm>
          <a:prstGeom prst="rect">
            <a:avLst/>
          </a:prstGeom>
          <a:noFill/>
        </p:spPr>
        <p:txBody>
          <a:bodyPr wrap="square">
            <a:spAutoFit/>
          </a:bodyPr>
          <a:lstStyle/>
          <a:p>
            <a:pPr algn="ctr"/>
            <a:r>
              <a:rPr kumimoji="0" lang="en-US" sz="4000" b="0" i="0" u="none" strike="noStrike" kern="1200" cap="none" spc="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Black" pitchFamily="34" charset="0"/>
                <a:ea typeface="+mn-ea"/>
                <a:cs typeface="+mn-cs"/>
              </a:rPr>
              <a:t>Headship Views</a:t>
            </a:r>
          </a:p>
          <a:p>
            <a:endParaRPr kumimoji="0" lang="en-US" sz="4000" b="0" i="0" u="none" strike="noStrike" kern="1200" cap="none" spc="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Black" pitchFamily="34" charset="0"/>
              <a:ea typeface="+mn-ea"/>
              <a:cs typeface="+mn-cs"/>
            </a:endParaRPr>
          </a:p>
          <a:p>
            <a:pPr marL="914400" indent="-914400">
              <a:buAutoNum type="arabicPeriod"/>
            </a:pPr>
            <a:r>
              <a:rPr lang="en-US" sz="4000" dirty="0">
                <a:ln w="12700" cmpd="sng">
                  <a:solidFill>
                    <a:prstClr val="black"/>
                  </a:solidFill>
                </a:ln>
                <a:solidFill>
                  <a:prstClr val="white"/>
                </a:solidFill>
                <a:effectLst>
                  <a:outerShdw blurRad="38100" dist="38100" dir="2700000" algn="tl">
                    <a:srgbClr val="000000">
                      <a:alpha val="43137"/>
                    </a:srgbClr>
                  </a:outerShdw>
                </a:effectLst>
                <a:latin typeface="Arial Black" pitchFamily="34" charset="0"/>
              </a:rPr>
              <a:t>Traditional Christian:     	Unconditional Acceptance  </a:t>
            </a:r>
          </a:p>
          <a:p>
            <a:pPr marL="914400" indent="-914400">
              <a:buAutoNum type="arabicPeriod"/>
            </a:pPr>
            <a:r>
              <a:rPr lang="en-US" sz="4000" dirty="0">
                <a:ln w="12700" cmpd="sng">
                  <a:solidFill>
                    <a:prstClr val="black"/>
                  </a:solidFill>
                </a:ln>
                <a:solidFill>
                  <a:prstClr val="white"/>
                </a:solidFill>
                <a:effectLst>
                  <a:outerShdw blurRad="38100" dist="38100" dir="2700000" algn="tl">
                    <a:srgbClr val="000000">
                      <a:alpha val="43137"/>
                    </a:srgbClr>
                  </a:outerShdw>
                </a:effectLst>
                <a:latin typeface="Arial Black" pitchFamily="34" charset="0"/>
              </a:rPr>
              <a:t>Non-Traditional Christian:       	Context of Society Changes</a:t>
            </a:r>
          </a:p>
          <a:p>
            <a:pPr marL="914400" indent="-914400">
              <a:buAutoNum type="arabicPeriod"/>
            </a:pPr>
            <a:r>
              <a:rPr lang="en-US" sz="4000" dirty="0">
                <a:ln w="12700" cmpd="sng">
                  <a:solidFill>
                    <a:prstClr val="black"/>
                  </a:solidFill>
                </a:ln>
                <a:solidFill>
                  <a:prstClr val="white"/>
                </a:solidFill>
                <a:effectLst>
                  <a:outerShdw blurRad="38100" dist="38100" dir="2700000" algn="tl">
                    <a:srgbClr val="000000">
                      <a:alpha val="43137"/>
                    </a:srgbClr>
                  </a:outerShdw>
                </a:effectLst>
                <a:latin typeface="Arial Black" pitchFamily="34" charset="0"/>
              </a:rPr>
              <a:t>Non-Christian:                          	Archaic &amp; Irrelevant</a:t>
            </a:r>
          </a:p>
        </p:txBody>
      </p:sp>
    </p:spTree>
    <p:extLst>
      <p:ext uri="{BB962C8B-B14F-4D97-AF65-F5344CB8AC3E}">
        <p14:creationId xmlns:p14="http://schemas.microsoft.com/office/powerpoint/2010/main" val="751401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C3DE6FE-7323-BF94-7E8D-5A6269C82B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5A6AC0-E128-A63B-FFE6-F0CD101AD207}"/>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2AD490BC-DAED-BE12-E5B0-15D365B221C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51885" y="0"/>
            <a:ext cx="10288229" cy="7503978"/>
          </a:xfrm>
        </p:spPr>
      </p:pic>
      <p:sp>
        <p:nvSpPr>
          <p:cNvPr id="7" name="TextBox 6">
            <a:extLst>
              <a:ext uri="{FF2B5EF4-FFF2-40B4-BE49-F238E27FC236}">
                <a16:creationId xmlns:a16="http://schemas.microsoft.com/office/drawing/2014/main" id="{63BB1615-3176-EC67-20B5-900503FDFF32}"/>
              </a:ext>
            </a:extLst>
          </p:cNvPr>
          <p:cNvSpPr txBox="1"/>
          <p:nvPr/>
        </p:nvSpPr>
        <p:spPr>
          <a:xfrm>
            <a:off x="1268361" y="864797"/>
            <a:ext cx="9674942" cy="4062651"/>
          </a:xfrm>
          <a:prstGeom prst="rect">
            <a:avLst/>
          </a:prstGeom>
          <a:noFill/>
        </p:spPr>
        <p:txBody>
          <a:bodyPr wrap="square">
            <a:spAutoFit/>
          </a:bodyPr>
          <a:lstStyle/>
          <a:p>
            <a:pPr algn="ctr"/>
            <a:r>
              <a:rPr kumimoji="0" lang="en-US" sz="4800" b="0" i="0" u="none" strike="noStrike" kern="1200" cap="none" spc="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Black" pitchFamily="34" charset="0"/>
                <a:ea typeface="+mn-ea"/>
                <a:cs typeface="+mn-cs"/>
              </a:rPr>
              <a:t>Headship in the Bible</a:t>
            </a:r>
          </a:p>
          <a:p>
            <a:pPr algn="ctr"/>
            <a:endParaRPr kumimoji="0" lang="en-US" b="0" i="0" u="none" strike="noStrike" kern="1200" cap="none" spc="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Black" pitchFamily="34" charset="0"/>
              <a:ea typeface="+mn-ea"/>
              <a:cs typeface="+mn-cs"/>
            </a:endParaRPr>
          </a:p>
          <a:p>
            <a:pPr marL="914400" indent="-914400">
              <a:buAutoNum type="arabicPeriod"/>
            </a:pPr>
            <a:r>
              <a:rPr kumimoji="0" lang="en-US" sz="4800" b="0" i="0" u="none" strike="noStrike" kern="1200" cap="none" spc="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Black" pitchFamily="34" charset="0"/>
                <a:ea typeface="+mn-ea"/>
                <a:cs typeface="+mn-cs"/>
              </a:rPr>
              <a:t>God, the Head of Christ</a:t>
            </a:r>
          </a:p>
          <a:p>
            <a:pPr marL="914400" indent="-914400">
              <a:buAutoNum type="arabicPeriod"/>
            </a:pPr>
            <a:r>
              <a:rPr lang="en-US" sz="4800" dirty="0">
                <a:ln w="12700" cmpd="sng">
                  <a:solidFill>
                    <a:prstClr val="black"/>
                  </a:solidFill>
                </a:ln>
                <a:solidFill>
                  <a:prstClr val="white"/>
                </a:solidFill>
                <a:effectLst>
                  <a:outerShdw blurRad="38100" dist="38100" dir="2700000" algn="tl">
                    <a:srgbClr val="000000">
                      <a:alpha val="43137"/>
                    </a:srgbClr>
                  </a:outerShdw>
                </a:effectLst>
                <a:latin typeface="Arial Black" pitchFamily="34" charset="0"/>
              </a:rPr>
              <a:t>Christ, the Head of Man</a:t>
            </a:r>
          </a:p>
          <a:p>
            <a:r>
              <a:rPr lang="en-US" sz="4800" dirty="0">
                <a:ln w="12700" cmpd="sng">
                  <a:solidFill>
                    <a:prstClr val="black"/>
                  </a:solidFill>
                </a:ln>
                <a:solidFill>
                  <a:prstClr val="white"/>
                </a:solidFill>
                <a:effectLst>
                  <a:outerShdw blurRad="38100" dist="38100" dir="2700000" algn="tl">
                    <a:srgbClr val="000000">
                      <a:alpha val="43137"/>
                    </a:srgbClr>
                  </a:outerShdw>
                </a:effectLst>
                <a:latin typeface="Arial Black" pitchFamily="34" charset="0"/>
              </a:rPr>
              <a:t>	&amp; the Church as a Whole</a:t>
            </a:r>
          </a:p>
          <a:p>
            <a:r>
              <a:rPr lang="en-US" sz="4800" dirty="0">
                <a:ln w="12700" cmpd="sng">
                  <a:solidFill>
                    <a:prstClr val="black"/>
                  </a:solidFill>
                </a:ln>
                <a:solidFill>
                  <a:prstClr val="white"/>
                </a:solidFill>
                <a:effectLst>
                  <a:outerShdw blurRad="38100" dist="38100" dir="2700000" algn="tl">
                    <a:srgbClr val="000000">
                      <a:alpha val="43137"/>
                    </a:srgbClr>
                  </a:outerShdw>
                </a:effectLst>
                <a:latin typeface="Arial Black" pitchFamily="34" charset="0"/>
              </a:rPr>
              <a:t>3. Man, the Head of Woman</a:t>
            </a:r>
          </a:p>
        </p:txBody>
      </p:sp>
    </p:spTree>
    <p:extLst>
      <p:ext uri="{BB962C8B-B14F-4D97-AF65-F5344CB8AC3E}">
        <p14:creationId xmlns:p14="http://schemas.microsoft.com/office/powerpoint/2010/main" val="3249574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B7D6F44-8F82-E6CB-1009-32D54B2A58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92263A-0219-C610-CBFA-E24F46602737}"/>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B4B69569-7010-8DB9-A581-347439A356D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79550" y="0"/>
            <a:ext cx="9153543" cy="6865158"/>
          </a:xfrm>
        </p:spPr>
      </p:pic>
      <p:sp>
        <p:nvSpPr>
          <p:cNvPr id="7" name="TextBox 6">
            <a:extLst>
              <a:ext uri="{FF2B5EF4-FFF2-40B4-BE49-F238E27FC236}">
                <a16:creationId xmlns:a16="http://schemas.microsoft.com/office/drawing/2014/main" id="{1C4A7EB9-DD66-8259-C962-AF1E25C3B9B7}"/>
              </a:ext>
            </a:extLst>
          </p:cNvPr>
          <p:cNvSpPr txBox="1"/>
          <p:nvPr/>
        </p:nvSpPr>
        <p:spPr>
          <a:xfrm>
            <a:off x="1379550" y="1603223"/>
            <a:ext cx="9153543" cy="477053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dirty="0">
                <a:ln w="12700" cmpd="sng">
                  <a:solidFill>
                    <a:prstClr val="black"/>
                  </a:solidFill>
                </a:ln>
                <a:solidFill>
                  <a:prstClr val="white"/>
                </a:solidFill>
                <a:effectLst>
                  <a:outerShdw blurRad="38100" dist="38100" dir="2700000" algn="tl">
                    <a:srgbClr val="000000">
                      <a:alpha val="43137"/>
                    </a:srgbClr>
                  </a:outerShdw>
                </a:effectLst>
                <a:latin typeface="Arial Black" pitchFamily="34" charset="0"/>
              </a:rPr>
              <a:t>Opening</a:t>
            </a:r>
            <a:r>
              <a:rPr kumimoji="0" lang="en-US" sz="6600" b="0" i="0" u="none" strike="noStrike" kern="1200" cap="none" spc="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Black" pitchFamily="34" charset="0"/>
                <a:ea typeface="+mn-ea"/>
                <a:cs typeface="+mn-cs"/>
              </a:rPr>
              <a:t> Hymn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Black"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Black" pitchFamily="34" charset="0"/>
                <a:ea typeface="+mn-ea"/>
                <a:cs typeface="+mn-cs"/>
              </a:rPr>
              <a:t>#</a:t>
            </a:r>
            <a:r>
              <a:rPr lang="en-US" sz="6600" dirty="0">
                <a:ln w="12700" cmpd="sng">
                  <a:solidFill>
                    <a:prstClr val="black"/>
                  </a:solidFill>
                </a:ln>
                <a:solidFill>
                  <a:prstClr val="white"/>
                </a:solidFill>
                <a:effectLst>
                  <a:outerShdw blurRad="38100" dist="38100" dir="2700000" algn="tl">
                    <a:srgbClr val="000000">
                      <a:alpha val="43137"/>
                    </a:srgbClr>
                  </a:outerShdw>
                </a:effectLst>
                <a:latin typeface="Arial Black" pitchFamily="34" charset="0"/>
              </a:rPr>
              <a:t>633</a:t>
            </a:r>
            <a:r>
              <a:rPr kumimoji="0" lang="en-US" sz="6600" b="0" i="0" u="none" strike="noStrike" kern="1200" cap="none" spc="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Black" pitchFamily="34"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Black" pitchFamily="34" charset="0"/>
                <a:ea typeface="+mn-ea"/>
                <a:cs typeface="+mn-cs"/>
              </a:rPr>
              <a:t>When We All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Black" pitchFamily="34" charset="0"/>
                <a:ea typeface="+mn-ea"/>
                <a:cs typeface="+mn-cs"/>
              </a:rPr>
              <a:t>Get to Heaven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Black" pitchFamily="34" charset="0"/>
              <a:ea typeface="+mn-ea"/>
              <a:cs typeface="+mn-cs"/>
            </a:endParaRPr>
          </a:p>
        </p:txBody>
      </p:sp>
    </p:spTree>
    <p:extLst>
      <p:ext uri="{BB962C8B-B14F-4D97-AF65-F5344CB8AC3E}">
        <p14:creationId xmlns:p14="http://schemas.microsoft.com/office/powerpoint/2010/main" val="992031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EE845FA-D426-792A-9FF0-8D5E51A0AC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DE8C23-F87A-3851-7333-C29D822B1D39}"/>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85C7C984-AB66-5EA3-EEDC-AEB5B26DDD0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18" y="1"/>
            <a:ext cx="12189162" cy="6858000"/>
          </a:xfrm>
        </p:spPr>
      </p:pic>
      <p:sp>
        <p:nvSpPr>
          <p:cNvPr id="7" name="TextBox 6">
            <a:extLst>
              <a:ext uri="{FF2B5EF4-FFF2-40B4-BE49-F238E27FC236}">
                <a16:creationId xmlns:a16="http://schemas.microsoft.com/office/drawing/2014/main" id="{F24A13DC-1CE0-9E6A-7BEF-A5DD9EF85BB0}"/>
              </a:ext>
            </a:extLst>
          </p:cNvPr>
          <p:cNvSpPr txBox="1"/>
          <p:nvPr/>
        </p:nvSpPr>
        <p:spPr>
          <a:xfrm>
            <a:off x="-591100" y="1919288"/>
            <a:ext cx="6135328" cy="2123658"/>
          </a:xfrm>
          <a:prstGeom prst="rect">
            <a:avLst/>
          </a:prstGeom>
          <a:noFill/>
        </p:spPr>
        <p:txBody>
          <a:bodyPr wrap="square">
            <a:spAutoFit/>
          </a:bodyPr>
          <a:lstStyle/>
          <a:p>
            <a:pPr algn="ctr"/>
            <a:r>
              <a:rPr kumimoji="0" lang="en-US" sz="6600" b="0" i="0" u="none" strike="noStrike" kern="1200" cap="none" spc="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Black" pitchFamily="34" charset="0"/>
                <a:ea typeface="+mn-ea"/>
                <a:cs typeface="+mn-cs"/>
              </a:rPr>
              <a:t>Calvinist</a:t>
            </a:r>
          </a:p>
          <a:p>
            <a:pPr algn="ctr"/>
            <a:r>
              <a:rPr lang="en-US" sz="6600" dirty="0">
                <a:ln w="12700" cmpd="sng">
                  <a:solidFill>
                    <a:prstClr val="black"/>
                  </a:solidFill>
                </a:ln>
                <a:solidFill>
                  <a:prstClr val="white"/>
                </a:solidFill>
                <a:effectLst>
                  <a:outerShdw blurRad="38100" dist="38100" dir="2700000" algn="tl">
                    <a:srgbClr val="000000">
                      <a:alpha val="43137"/>
                    </a:srgbClr>
                  </a:outerShdw>
                </a:effectLst>
                <a:latin typeface="Arial Black" pitchFamily="34" charset="0"/>
              </a:rPr>
              <a:t>View</a:t>
            </a:r>
            <a:endParaRPr lang="en-US" dirty="0"/>
          </a:p>
        </p:txBody>
      </p:sp>
      <p:sp>
        <p:nvSpPr>
          <p:cNvPr id="9" name="TextBox 8">
            <a:extLst>
              <a:ext uri="{FF2B5EF4-FFF2-40B4-BE49-F238E27FC236}">
                <a16:creationId xmlns:a16="http://schemas.microsoft.com/office/drawing/2014/main" id="{0F7BED8C-8E93-E1CC-3E80-9F90A5DD4412}"/>
              </a:ext>
            </a:extLst>
          </p:cNvPr>
          <p:cNvSpPr txBox="1"/>
          <p:nvPr/>
        </p:nvSpPr>
        <p:spPr>
          <a:xfrm>
            <a:off x="6485192" y="1807198"/>
            <a:ext cx="6379744" cy="2123658"/>
          </a:xfrm>
          <a:prstGeom prst="rect">
            <a:avLst/>
          </a:prstGeom>
          <a:noFill/>
        </p:spPr>
        <p:txBody>
          <a:bodyPr wrap="square">
            <a:spAutoFit/>
          </a:bodyPr>
          <a:lstStyle/>
          <a:p>
            <a:pPr algn="ctr"/>
            <a:r>
              <a:rPr kumimoji="0" lang="en-US" sz="6600" b="0" i="0" u="none" strike="noStrike" kern="1200" cap="none" spc="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Black" pitchFamily="34" charset="0"/>
                <a:ea typeface="+mn-ea"/>
                <a:cs typeface="+mn-cs"/>
              </a:rPr>
              <a:t>Armenian</a:t>
            </a:r>
          </a:p>
          <a:p>
            <a:pPr algn="ctr"/>
            <a:r>
              <a:rPr lang="en-US" sz="6600" dirty="0">
                <a:ln w="12700" cmpd="sng">
                  <a:solidFill>
                    <a:prstClr val="black"/>
                  </a:solidFill>
                </a:ln>
                <a:solidFill>
                  <a:prstClr val="white"/>
                </a:solidFill>
                <a:effectLst>
                  <a:outerShdw blurRad="38100" dist="38100" dir="2700000" algn="tl">
                    <a:srgbClr val="000000">
                      <a:alpha val="43137"/>
                    </a:srgbClr>
                  </a:outerShdw>
                </a:effectLst>
                <a:latin typeface="Arial Black" pitchFamily="34" charset="0"/>
              </a:rPr>
              <a:t>View</a:t>
            </a:r>
            <a:endParaRPr lang="en-US" dirty="0"/>
          </a:p>
        </p:txBody>
      </p:sp>
      <p:sp>
        <p:nvSpPr>
          <p:cNvPr id="11" name="TextBox 10">
            <a:extLst>
              <a:ext uri="{FF2B5EF4-FFF2-40B4-BE49-F238E27FC236}">
                <a16:creationId xmlns:a16="http://schemas.microsoft.com/office/drawing/2014/main" id="{F622E752-1CBE-B66F-9631-164AB1C5CD6E}"/>
              </a:ext>
            </a:extLst>
          </p:cNvPr>
          <p:cNvSpPr txBox="1"/>
          <p:nvPr/>
        </p:nvSpPr>
        <p:spPr>
          <a:xfrm>
            <a:off x="60158" y="5139909"/>
            <a:ext cx="12189162" cy="1107996"/>
          </a:xfrm>
          <a:prstGeom prst="rect">
            <a:avLst/>
          </a:prstGeom>
          <a:noFill/>
        </p:spPr>
        <p:txBody>
          <a:bodyPr wrap="square">
            <a:spAutoFit/>
          </a:bodyPr>
          <a:lstStyle/>
          <a:p>
            <a:pPr algn="ctr"/>
            <a:r>
              <a:rPr kumimoji="0" lang="en-US" sz="6600" b="0" i="0" u="none" strike="noStrike" kern="1200" cap="none" spc="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Black" pitchFamily="34" charset="0"/>
                <a:ea typeface="+mn-ea"/>
                <a:cs typeface="+mn-cs"/>
              </a:rPr>
              <a:t>Sovereignty vs Character</a:t>
            </a:r>
            <a:endParaRPr lang="en-US" dirty="0"/>
          </a:p>
        </p:txBody>
      </p:sp>
    </p:spTree>
    <p:extLst>
      <p:ext uri="{BB962C8B-B14F-4D97-AF65-F5344CB8AC3E}">
        <p14:creationId xmlns:p14="http://schemas.microsoft.com/office/powerpoint/2010/main" val="4079689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2FBA808-6989-23A5-4823-BBCB193DCF5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469021BA-D838-F3F5-C39C-4D7DB197DB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B16E510D-723F-914B-F28B-EC1AA4FB87E3}"/>
              </a:ext>
            </a:extLst>
          </p:cNvPr>
          <p:cNvSpPr txBox="1"/>
          <p:nvPr/>
        </p:nvSpPr>
        <p:spPr>
          <a:xfrm>
            <a:off x="5499674" y="1153866"/>
            <a:ext cx="6138278" cy="3139321"/>
          </a:xfrm>
          <a:prstGeom prst="rect">
            <a:avLst/>
          </a:prstGeom>
          <a:noFill/>
        </p:spPr>
        <p:txBody>
          <a:bodyPr wrap="square">
            <a:spAutoFit/>
          </a:bodyPr>
          <a:lstStyle/>
          <a:p>
            <a:pPr algn="ctr"/>
            <a:r>
              <a:rPr kumimoji="0" lang="en-US" sz="6600" b="0" i="0" u="none" strike="noStrike" kern="1200" cap="none" spc="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Black" pitchFamily="34" charset="0"/>
                <a:ea typeface="+mn-ea"/>
                <a:cs typeface="+mn-cs"/>
              </a:rPr>
              <a:t>Character</a:t>
            </a:r>
          </a:p>
          <a:p>
            <a:pPr algn="ctr"/>
            <a:r>
              <a:rPr lang="en-US" sz="6600" dirty="0">
                <a:ln w="12700" cmpd="sng">
                  <a:solidFill>
                    <a:prstClr val="black"/>
                  </a:solidFill>
                </a:ln>
                <a:solidFill>
                  <a:prstClr val="white"/>
                </a:solidFill>
                <a:effectLst>
                  <a:outerShdw blurRad="38100" dist="38100" dir="2700000" algn="tl">
                    <a:srgbClr val="000000">
                      <a:alpha val="43137"/>
                    </a:srgbClr>
                  </a:outerShdw>
                </a:effectLst>
                <a:latin typeface="Arial Black" pitchFamily="34" charset="0"/>
              </a:rPr>
              <a:t>Before</a:t>
            </a:r>
          </a:p>
          <a:p>
            <a:pPr algn="ctr"/>
            <a:r>
              <a:rPr lang="en-US" sz="6600" dirty="0">
                <a:ln w="12700" cmpd="sng">
                  <a:solidFill>
                    <a:prstClr val="black"/>
                  </a:solidFill>
                </a:ln>
                <a:solidFill>
                  <a:prstClr val="white"/>
                </a:solidFill>
                <a:effectLst>
                  <a:outerShdw blurRad="38100" dist="38100" dir="2700000" algn="tl">
                    <a:srgbClr val="000000">
                      <a:alpha val="43137"/>
                    </a:srgbClr>
                  </a:outerShdw>
                </a:effectLst>
                <a:latin typeface="Arial Black" pitchFamily="34" charset="0"/>
              </a:rPr>
              <a:t>Authority</a:t>
            </a:r>
            <a:endParaRPr lang="en-US" dirty="0"/>
          </a:p>
        </p:txBody>
      </p:sp>
    </p:spTree>
    <p:extLst>
      <p:ext uri="{BB962C8B-B14F-4D97-AF65-F5344CB8AC3E}">
        <p14:creationId xmlns:p14="http://schemas.microsoft.com/office/powerpoint/2010/main" val="1172762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A749C3E-2547-11AD-EB50-176103FC49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D5DD15-8E54-3E6C-4268-8B5828CEF870}"/>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681AFB88-C9B0-06C7-EB80-54E22C39ECA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588" y="0"/>
            <a:ext cx="12202588" cy="6863956"/>
          </a:xfrm>
        </p:spPr>
      </p:pic>
      <p:sp>
        <p:nvSpPr>
          <p:cNvPr id="7" name="TextBox 6">
            <a:extLst>
              <a:ext uri="{FF2B5EF4-FFF2-40B4-BE49-F238E27FC236}">
                <a16:creationId xmlns:a16="http://schemas.microsoft.com/office/drawing/2014/main" id="{D48A0DC4-A545-C3A6-84FC-40FBC965E76B}"/>
              </a:ext>
            </a:extLst>
          </p:cNvPr>
          <p:cNvSpPr txBox="1"/>
          <p:nvPr/>
        </p:nvSpPr>
        <p:spPr>
          <a:xfrm>
            <a:off x="512064" y="1224816"/>
            <a:ext cx="11045951" cy="1692771"/>
          </a:xfrm>
          <a:prstGeom prst="rect">
            <a:avLst/>
          </a:prstGeom>
          <a:noFill/>
        </p:spPr>
        <p:txBody>
          <a:bodyPr wrap="square">
            <a:spAutoFit/>
          </a:bodyPr>
          <a:lstStyle/>
          <a:p>
            <a:pPr algn="ctr"/>
            <a:r>
              <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Exo</a:t>
            </a:r>
          </a:p>
          <a:p>
            <a:r>
              <a:rPr kumimoji="0" lang="en-US" sz="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 </a:t>
            </a:r>
          </a:p>
          <a:p>
            <a:r>
              <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thy</a:t>
            </a:r>
            <a:endParaRPr lang="en-US" dirty="0"/>
          </a:p>
        </p:txBody>
      </p:sp>
    </p:spTree>
    <p:extLst>
      <p:ext uri="{BB962C8B-B14F-4D97-AF65-F5344CB8AC3E}">
        <p14:creationId xmlns:p14="http://schemas.microsoft.com/office/powerpoint/2010/main" val="3350476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757805-F4AE-68BA-2CDC-DBF27771DD73}"/>
              </a:ext>
            </a:extLst>
          </p:cNvPr>
          <p:cNvPicPr>
            <a:picLocks noChangeAspect="1"/>
          </p:cNvPicPr>
          <p:nvPr/>
        </p:nvPicPr>
        <p:blipFill>
          <a:blip r:embed="rId2"/>
          <a:stretch>
            <a:fillRect/>
          </a:stretch>
        </p:blipFill>
        <p:spPr>
          <a:xfrm>
            <a:off x="1524001" y="0"/>
            <a:ext cx="9143998" cy="6857999"/>
          </a:xfrm>
          <a:prstGeom prst="rect">
            <a:avLst/>
          </a:prstGeom>
        </p:spPr>
      </p:pic>
      <p:sp>
        <p:nvSpPr>
          <p:cNvPr id="4" name="TextBox 3">
            <a:extLst>
              <a:ext uri="{FF2B5EF4-FFF2-40B4-BE49-F238E27FC236}">
                <a16:creationId xmlns:a16="http://schemas.microsoft.com/office/drawing/2014/main" id="{6140EF05-710F-E766-947B-AD3F9CEEFC2C}"/>
              </a:ext>
            </a:extLst>
          </p:cNvPr>
          <p:cNvSpPr txBox="1"/>
          <p:nvPr/>
        </p:nvSpPr>
        <p:spPr>
          <a:xfrm>
            <a:off x="3625517" y="3089519"/>
            <a:ext cx="6096000" cy="1200329"/>
          </a:xfrm>
          <a:prstGeom prst="rect">
            <a:avLst/>
          </a:prstGeom>
          <a:noFill/>
        </p:spPr>
        <p:txBody>
          <a:bodyPr wrap="square">
            <a:spAutoFit/>
          </a:bodyPr>
          <a:lstStyle/>
          <a:p>
            <a:pPr algn="ctr"/>
            <a:r>
              <a:rPr kumimoji="0" lang="en-US" sz="72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Leviticus  11</a:t>
            </a:r>
            <a:endParaRPr lang="en-US" dirty="0"/>
          </a:p>
        </p:txBody>
      </p:sp>
    </p:spTree>
    <p:extLst>
      <p:ext uri="{BB962C8B-B14F-4D97-AF65-F5344CB8AC3E}">
        <p14:creationId xmlns:p14="http://schemas.microsoft.com/office/powerpoint/2010/main" val="43690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40D3B8F-76DA-B141-63F0-08ADB1353B8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7EEBB77-76C4-A568-F423-2ABB3A1F0E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7" y="77821"/>
            <a:ext cx="12180209" cy="6699115"/>
          </a:xfrm>
          <a:prstGeom prst="rect">
            <a:avLst/>
          </a:prstGeom>
        </p:spPr>
      </p:pic>
      <p:sp>
        <p:nvSpPr>
          <p:cNvPr id="5" name="TextBox 4">
            <a:extLst>
              <a:ext uri="{FF2B5EF4-FFF2-40B4-BE49-F238E27FC236}">
                <a16:creationId xmlns:a16="http://schemas.microsoft.com/office/drawing/2014/main" id="{0C20ED77-495F-B675-E3AE-A43E16C491F4}"/>
              </a:ext>
            </a:extLst>
          </p:cNvPr>
          <p:cNvSpPr txBox="1"/>
          <p:nvPr/>
        </p:nvSpPr>
        <p:spPr>
          <a:xfrm>
            <a:off x="373739" y="303446"/>
            <a:ext cx="11010607" cy="6247864"/>
          </a:xfrm>
          <a:prstGeom prst="rect">
            <a:avLst/>
          </a:prstGeom>
          <a:noFill/>
        </p:spPr>
        <p:txBody>
          <a:bodyPr wrap="square">
            <a:spAutoFit/>
          </a:bodyPr>
          <a:lstStyle/>
          <a:p>
            <a:r>
              <a:rPr kumimoji="0" lang="en-US" sz="40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Marriage and the Family</a:t>
            </a:r>
          </a:p>
          <a:p>
            <a:endParaRPr kumimoji="0" lang="en-US" sz="40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endParaRPr>
          </a:p>
          <a:p>
            <a:pPr marL="742950" indent="-742950">
              <a:buAutoNum type="arabicPeriod"/>
            </a:pPr>
            <a:r>
              <a:rPr kumimoji="0" lang="en-US" sz="40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Amusements &amp; Entertainment</a:t>
            </a:r>
          </a:p>
          <a:p>
            <a:pPr marL="742950" indent="-742950">
              <a:buAutoNum type="arabicPeriod"/>
            </a:pPr>
            <a:r>
              <a:rPr lang="en-US" sz="4000" spc="-100" dirty="0">
                <a:ln w="12700" cmpd="sng">
                  <a:solidFill>
                    <a:prstClr val="black"/>
                  </a:solidFill>
                </a:ln>
                <a:solidFill>
                  <a:prstClr val="white"/>
                </a:solidFill>
                <a:effectLst>
                  <a:outerShdw blurRad="38100" dist="38100" dir="2700000" algn="tl">
                    <a:srgbClr val="000000">
                      <a:alpha val="43137"/>
                    </a:srgbClr>
                  </a:outerShdw>
                </a:effectLst>
                <a:latin typeface="Arial Rounded MT Bold" panose="020F0704030504030204" pitchFamily="34" charset="0"/>
              </a:rPr>
              <a:t>Dress &amp; Adornment</a:t>
            </a:r>
          </a:p>
          <a:p>
            <a:pPr marL="742950" indent="-742950">
              <a:buAutoNum type="arabicPeriod"/>
            </a:pPr>
            <a:r>
              <a:rPr lang="en-US" sz="4000" spc="-100" dirty="0">
                <a:ln w="12700" cmpd="sng">
                  <a:solidFill>
                    <a:prstClr val="black"/>
                  </a:solidFill>
                </a:ln>
                <a:solidFill>
                  <a:prstClr val="white"/>
                </a:solidFill>
                <a:effectLst>
                  <a:outerShdw blurRad="38100" dist="38100" dir="2700000" algn="tl">
                    <a:srgbClr val="000000">
                      <a:alpha val="43137"/>
                    </a:srgbClr>
                  </a:outerShdw>
                </a:effectLst>
                <a:latin typeface="Arial Rounded MT Bold" panose="020F0704030504030204" pitchFamily="34" charset="0"/>
              </a:rPr>
              <a:t>Care for Our Bodies: Exercise &amp; Rest</a:t>
            </a:r>
          </a:p>
          <a:p>
            <a:pPr marL="742950" indent="-742950">
              <a:buAutoNum type="arabicPeriod"/>
            </a:pPr>
            <a:r>
              <a:rPr lang="en-US" sz="4000" spc="-100" dirty="0">
                <a:ln w="12700" cmpd="sng">
                  <a:solidFill>
                    <a:prstClr val="black"/>
                  </a:solidFill>
                </a:ln>
                <a:solidFill>
                  <a:prstClr val="white"/>
                </a:solidFill>
                <a:effectLst>
                  <a:outerShdw blurRad="38100" dist="38100" dir="2700000" algn="tl">
                    <a:srgbClr val="000000">
                      <a:alpha val="43137"/>
                    </a:srgbClr>
                  </a:outerShdw>
                </a:effectLst>
                <a:latin typeface="Arial Rounded MT Bold" panose="020F0704030504030204" pitchFamily="34" charset="0"/>
              </a:rPr>
              <a:t>Healthy Diet</a:t>
            </a:r>
          </a:p>
          <a:p>
            <a:pPr marL="742950" indent="-742950">
              <a:buAutoNum type="arabicPeriod"/>
            </a:pPr>
            <a:r>
              <a:rPr lang="en-US" sz="4000" spc="-100" dirty="0">
                <a:ln w="12700" cmpd="sng">
                  <a:solidFill>
                    <a:prstClr val="black"/>
                  </a:solidFill>
                </a:ln>
                <a:solidFill>
                  <a:prstClr val="white"/>
                </a:solidFill>
                <a:effectLst>
                  <a:outerShdw blurRad="38100" dist="38100" dir="2700000" algn="tl">
                    <a:srgbClr val="000000">
                      <a:alpha val="43137"/>
                    </a:srgbClr>
                  </a:outerShdw>
                </a:effectLst>
                <a:latin typeface="Arial Rounded MT Bold" panose="020F0704030504030204" pitchFamily="34" charset="0"/>
              </a:rPr>
              <a:t>Unclean Foods</a:t>
            </a:r>
          </a:p>
          <a:p>
            <a:pPr marL="742950" indent="-742950">
              <a:buAutoNum type="arabicPeriod"/>
            </a:pPr>
            <a:r>
              <a:rPr lang="en-US" sz="4000" spc="-100" dirty="0">
                <a:ln w="12700" cmpd="sng">
                  <a:solidFill>
                    <a:prstClr val="black"/>
                  </a:solidFill>
                </a:ln>
                <a:solidFill>
                  <a:prstClr val="white"/>
                </a:solidFill>
                <a:effectLst>
                  <a:outerShdw blurRad="38100" dist="38100" dir="2700000" algn="tl">
                    <a:srgbClr val="000000">
                      <a:alpha val="43137"/>
                    </a:srgbClr>
                  </a:outerShdw>
                </a:effectLst>
                <a:latin typeface="Arial Rounded MT Bold" panose="020F0704030504030204" pitchFamily="34" charset="0"/>
              </a:rPr>
              <a:t>Alcohol, Tobacco, Recreational Drugs</a:t>
            </a:r>
          </a:p>
          <a:p>
            <a:endParaRPr lang="en-US" sz="4000" spc="-100" dirty="0">
              <a:ln w="12700" cmpd="sng">
                <a:solidFill>
                  <a:prstClr val="black"/>
                </a:solidFill>
              </a:ln>
              <a:solidFill>
                <a:prstClr val="white"/>
              </a:solidFill>
              <a:effectLst>
                <a:outerShdw blurRad="38100" dist="38100" dir="2700000" algn="tl">
                  <a:srgbClr val="000000">
                    <a:alpha val="43137"/>
                  </a:srgbClr>
                </a:outerShdw>
              </a:effectLst>
              <a:latin typeface="Arial Rounded MT Bold" panose="020F0704030504030204" pitchFamily="34" charset="0"/>
            </a:endParaRPr>
          </a:p>
          <a:p>
            <a:r>
              <a:rPr lang="en-US" sz="4000" spc="-100" dirty="0">
                <a:ln w="12700" cmpd="sng">
                  <a:solidFill>
                    <a:prstClr val="black"/>
                  </a:solidFill>
                </a:ln>
                <a:solidFill>
                  <a:prstClr val="white"/>
                </a:solidFill>
                <a:effectLst>
                  <a:outerShdw blurRad="38100" dist="38100" dir="2700000" algn="tl">
                    <a:srgbClr val="000000">
                      <a:alpha val="43137"/>
                    </a:srgbClr>
                  </a:outerShdw>
                </a:effectLst>
                <a:latin typeface="Arial Rounded MT Bold" panose="020F0704030504030204" pitchFamily="34" charset="0"/>
              </a:rPr>
              <a:t>Discipline: Wholesomeness, Joy, &amp; Goodness</a:t>
            </a:r>
          </a:p>
        </p:txBody>
      </p:sp>
    </p:spTree>
    <p:extLst>
      <p:ext uri="{BB962C8B-B14F-4D97-AF65-F5344CB8AC3E}">
        <p14:creationId xmlns:p14="http://schemas.microsoft.com/office/powerpoint/2010/main" val="2970677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F9E9831-F436-537A-D180-24D2045B8E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C010C4-259A-D0B7-1CFA-3CCF3B6B6295}"/>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8675D96D-433B-89B5-1D9D-835D4DA68E2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54107" y="0"/>
            <a:ext cx="10283785" cy="6858000"/>
          </a:xfrm>
        </p:spPr>
      </p:pic>
    </p:spTree>
    <p:extLst>
      <p:ext uri="{BB962C8B-B14F-4D97-AF65-F5344CB8AC3E}">
        <p14:creationId xmlns:p14="http://schemas.microsoft.com/office/powerpoint/2010/main" val="1477309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FEDA078-5182-4AC2-899F-A8BCE7A643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543CC2-0E2A-DA1C-9529-C73F92D00A7E}"/>
              </a:ext>
            </a:extLst>
          </p:cNvPr>
          <p:cNvSpPr>
            <a:spLocks noGrp="1"/>
          </p:cNvSpPr>
          <p:nvPr>
            <p:ph type="title"/>
          </p:nvPr>
        </p:nvSpPr>
        <p:spPr/>
        <p:txBody>
          <a:bodyPr/>
          <a:lstStyle/>
          <a:p>
            <a:r>
              <a:rPr lang="en-US" dirty="0"/>
              <a:t> </a:t>
            </a:r>
          </a:p>
        </p:txBody>
      </p:sp>
      <p:pic>
        <p:nvPicPr>
          <p:cNvPr id="10" name="Content Placeholder 9">
            <a:extLst>
              <a:ext uri="{FF2B5EF4-FFF2-40B4-BE49-F238E27FC236}">
                <a16:creationId xmlns:a16="http://schemas.microsoft.com/office/drawing/2014/main" id="{4D9E2E2A-B16D-FF29-C725-8AABEA18693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22421" y="0"/>
            <a:ext cx="9144000" cy="6858000"/>
          </a:xfrm>
        </p:spPr>
      </p:pic>
    </p:spTree>
    <p:extLst>
      <p:ext uri="{BB962C8B-B14F-4D97-AF65-F5344CB8AC3E}">
        <p14:creationId xmlns:p14="http://schemas.microsoft.com/office/powerpoint/2010/main" val="3224565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1" descr="cmf2.jpg">
            <a:extLst>
              <a:ext uri="{FF2B5EF4-FFF2-40B4-BE49-F238E27FC236}">
                <a16:creationId xmlns:a16="http://schemas.microsoft.com/office/drawing/2014/main" id="{136E714B-1A13-B36C-EA4D-F5AC17A603AB}"/>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itle 4">
            <a:extLst>
              <a:ext uri="{FF2B5EF4-FFF2-40B4-BE49-F238E27FC236}">
                <a16:creationId xmlns:a16="http://schemas.microsoft.com/office/drawing/2014/main" id="{99DE7362-A485-E7F6-337B-FC022E84176B}"/>
              </a:ext>
            </a:extLst>
          </p:cNvPr>
          <p:cNvSpPr>
            <a:spLocks noGrp="1"/>
          </p:cNvSpPr>
          <p:nvPr>
            <p:ph type="title"/>
          </p:nvPr>
        </p:nvSpPr>
        <p:spPr/>
        <p:txBody>
          <a:bodyPr/>
          <a:lstStyle/>
          <a:p>
            <a:endParaRPr lang="en-US" altLang="en-US" dirty="0"/>
          </a:p>
        </p:txBody>
      </p:sp>
      <p:sp>
        <p:nvSpPr>
          <p:cNvPr id="3076" name="Content Placeholder 5">
            <a:extLst>
              <a:ext uri="{FF2B5EF4-FFF2-40B4-BE49-F238E27FC236}">
                <a16:creationId xmlns:a16="http://schemas.microsoft.com/office/drawing/2014/main" id="{381AC71C-BDE8-D7F4-85AB-54983D04E4DA}"/>
              </a:ext>
            </a:extLst>
          </p:cNvPr>
          <p:cNvSpPr>
            <a:spLocks noGrp="1"/>
          </p:cNvSpPr>
          <p:nvPr>
            <p:ph sz="half" idx="1"/>
          </p:nvPr>
        </p:nvSpPr>
        <p:spPr>
          <a:xfrm>
            <a:off x="2326106" y="528971"/>
            <a:ext cx="7323220" cy="4351338"/>
          </a:xfrm>
        </p:spPr>
        <p:txBody>
          <a:bodyPr>
            <a:noAutofit/>
          </a:bodyPr>
          <a:lstStyle/>
          <a:p>
            <a:pPr marL="0" indent="0">
              <a:buNone/>
            </a:pPr>
            <a:r>
              <a:rPr lang="en-US" sz="4800" spc="-100" dirty="0">
                <a:ln w="12700" cmpd="sng">
                  <a:solidFill>
                    <a:prstClr val="black"/>
                  </a:solidFill>
                </a:ln>
                <a:solidFill>
                  <a:prstClr val="white"/>
                </a:solidFill>
                <a:effectLst>
                  <a:outerShdw blurRad="38100" dist="38100" dir="2700000" algn="tl">
                    <a:srgbClr val="000000">
                      <a:alpha val="43137"/>
                    </a:srgbClr>
                  </a:outerShdw>
                </a:effectLst>
                <a:latin typeface="Arial Rounded MT Bold" panose="020F0704030504030204" pitchFamily="34" charset="0"/>
              </a:rPr>
              <a:t>Therefore every teacher of the Gospel, who has been trained in the kingdom of heaven, is like the owner of a home, who brings out of his storage room, new gems of truth, as well as old.</a:t>
            </a:r>
          </a:p>
          <a:p>
            <a:pPr marL="0" indent="0">
              <a:buNone/>
            </a:pPr>
            <a:r>
              <a:rPr lang="en-US" sz="4800" spc="-100" dirty="0">
                <a:ln w="12700" cmpd="sng">
                  <a:solidFill>
                    <a:prstClr val="black"/>
                  </a:solidFill>
                </a:ln>
                <a:solidFill>
                  <a:prstClr val="white"/>
                </a:solidFill>
                <a:effectLst>
                  <a:outerShdw blurRad="38100" dist="38100" dir="2700000" algn="tl">
                    <a:srgbClr val="000000">
                      <a:alpha val="43137"/>
                    </a:srgbClr>
                  </a:outerShdw>
                </a:effectLst>
                <a:latin typeface="Arial Rounded MT Bold" panose="020F0704030504030204" pitchFamily="34" charset="0"/>
              </a:rPr>
              <a:t> (Matt. 13:52 Paraphrase)</a:t>
            </a:r>
            <a:endParaRPr lang="en-US" altLang="en-US" sz="4800" dirty="0">
              <a:solidFill>
                <a:prstClr val="white"/>
              </a:solidFill>
              <a:effectLst>
                <a:outerShdw blurRad="38100" dist="38100" dir="2700000" algn="tl">
                  <a:srgbClr val="000000">
                    <a:alpha val="43137"/>
                  </a:srgbClr>
                </a:outerShdw>
              </a:effectLst>
              <a:latin typeface="Arial Rounded MT Bold" panose="020F0704030504030204" pitchFamily="34" charset="0"/>
            </a:endParaRPr>
          </a:p>
        </p:txBody>
      </p:sp>
      <p:sp>
        <p:nvSpPr>
          <p:cNvPr id="3077" name="Content Placeholder 6">
            <a:extLst>
              <a:ext uri="{FF2B5EF4-FFF2-40B4-BE49-F238E27FC236}">
                <a16:creationId xmlns:a16="http://schemas.microsoft.com/office/drawing/2014/main" id="{D80AB1E1-9FEF-592A-01AA-B1E47E4D3BB2}"/>
              </a:ext>
            </a:extLst>
          </p:cNvPr>
          <p:cNvSpPr>
            <a:spLocks noGrp="1"/>
          </p:cNvSpPr>
          <p:nvPr>
            <p:ph sz="half" idx="2"/>
          </p:nvPr>
        </p:nvSpPr>
        <p:spPr>
          <a:xfrm>
            <a:off x="11111948" y="1825625"/>
            <a:ext cx="241852" cy="2313029"/>
          </a:xfrm>
        </p:spPr>
        <p:txBody>
          <a:bodyPr>
            <a:normAutofit/>
          </a:bodyPr>
          <a:lstStyle/>
          <a:p>
            <a:endParaRPr lang="en-US" altLang="en-US" b="1" dirty="0"/>
          </a:p>
        </p:txBody>
      </p:sp>
    </p:spTree>
    <p:extLst>
      <p:ext uri="{BB962C8B-B14F-4D97-AF65-F5344CB8AC3E}">
        <p14:creationId xmlns:p14="http://schemas.microsoft.com/office/powerpoint/2010/main" val="1829721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502C34A-F0FD-6DFF-F46C-F41046727FD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A9E7240-A30E-D3E2-6F5D-9909B1ADC8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18115" name="Text Box 3">
            <a:extLst>
              <a:ext uri="{FF2B5EF4-FFF2-40B4-BE49-F238E27FC236}">
                <a16:creationId xmlns:a16="http://schemas.microsoft.com/office/drawing/2014/main" id="{6ABF6D56-2679-3BC5-ED37-A27884382D7B}"/>
              </a:ext>
            </a:extLst>
          </p:cNvPr>
          <p:cNvSpPr txBox="1">
            <a:spLocks noChangeArrowheads="1"/>
          </p:cNvSpPr>
          <p:nvPr/>
        </p:nvSpPr>
        <p:spPr bwMode="auto">
          <a:xfrm>
            <a:off x="471624" y="1088897"/>
            <a:ext cx="6629167" cy="2308324"/>
          </a:xfrm>
          <a:prstGeom prst="rect">
            <a:avLst/>
          </a:prstGeom>
          <a:noFill/>
          <a:ln>
            <a:noFill/>
          </a:ln>
          <a:effectLst/>
          <a:extLst>
            <a:ext uri="{909E8E84-426E-40DD-AFC4-6F175D3DCCD1}">
              <a14:hiddenFill xmlns:a14="http://schemas.microsoft.com/office/drawing/2010/main">
                <a:solidFill>
                  <a:schemeClr val="tx2">
                    <a:alpha val="50000"/>
                  </a:schemeClr>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 </a:t>
            </a:r>
            <a:r>
              <a:rPr kumimoji="0" lang="en-US" sz="72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Mark 12:41-44</a:t>
            </a:r>
          </a:p>
          <a:p>
            <a:pPr>
              <a:spcBef>
                <a:spcPct val="50000"/>
              </a:spcBef>
            </a:pPr>
            <a:r>
              <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 </a:t>
            </a:r>
            <a:endParaRPr lang="en-US" altLang="en-US" b="1" dirty="0">
              <a:solidFill>
                <a:schemeClr val="bg1"/>
              </a:solidFill>
              <a:latin typeface="Arial" panose="020B0604020202020204" pitchFamily="34" charset="0"/>
            </a:endParaRPr>
          </a:p>
        </p:txBody>
      </p:sp>
    </p:spTree>
    <p:extLst>
      <p:ext uri="{BB962C8B-B14F-4D97-AF65-F5344CB8AC3E}">
        <p14:creationId xmlns:p14="http://schemas.microsoft.com/office/powerpoint/2010/main" val="2299420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E1676B1-4FA9-EE4A-1CEA-C2E1E9DCF545}"/>
            </a:ext>
          </a:extLst>
        </p:cNvPr>
        <p:cNvGrpSpPr/>
        <p:nvPr/>
      </p:nvGrpSpPr>
      <p:grpSpPr>
        <a:xfrm>
          <a:off x="0" y="0"/>
          <a:ext cx="0" cy="0"/>
          <a:chOff x="0" y="0"/>
          <a:chExt cx="0" cy="0"/>
        </a:xfrm>
      </p:grpSpPr>
    </p:spTree>
    <p:extLst>
      <p:ext uri="{BB962C8B-B14F-4D97-AF65-F5344CB8AC3E}">
        <p14:creationId xmlns:p14="http://schemas.microsoft.com/office/powerpoint/2010/main" val="2974870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C09C90D-916A-36C5-4C41-944F2EC6BF85}"/>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CAD7C402-307A-F67E-BFD3-54D8147A8B87}"/>
              </a:ext>
            </a:extLst>
          </p:cNvPr>
          <p:cNvPicPr>
            <a:picLocks noChangeAspect="1"/>
          </p:cNvPicPr>
          <p:nvPr/>
        </p:nvPicPr>
        <p:blipFill>
          <a:blip r:embed="rId2"/>
          <a:stretch>
            <a:fillRect/>
          </a:stretch>
        </p:blipFill>
        <p:spPr>
          <a:xfrm>
            <a:off x="944450" y="0"/>
            <a:ext cx="10303099" cy="6858000"/>
          </a:xfrm>
          <a:prstGeom prst="rect">
            <a:avLst/>
          </a:prstGeom>
        </p:spPr>
      </p:pic>
    </p:spTree>
    <p:extLst>
      <p:ext uri="{BB962C8B-B14F-4D97-AF65-F5344CB8AC3E}">
        <p14:creationId xmlns:p14="http://schemas.microsoft.com/office/powerpoint/2010/main" val="2572997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E90ED05-0852-D424-D83F-109D5B82C4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3" name="TextBox 2"/>
          <p:cNvSpPr txBox="1"/>
          <p:nvPr/>
        </p:nvSpPr>
        <p:spPr>
          <a:xfrm>
            <a:off x="147918" y="1951672"/>
            <a:ext cx="11896164" cy="2954655"/>
          </a:xfrm>
          <a:prstGeom prst="rect">
            <a:avLst/>
          </a:prstGeom>
          <a:noFill/>
          <a:ln>
            <a:solidFill>
              <a:schemeClr val="tx1">
                <a:alpha val="0"/>
              </a:schemeClr>
            </a:solidFill>
          </a:ln>
          <a:effectLst>
            <a:outerShdw blurRad="50800" dist="38100" dir="2700000" algn="tl" rotWithShape="0">
              <a:prstClr val="black">
                <a:alpha val="40000"/>
              </a:prstClr>
            </a:outerShdw>
          </a:effectLst>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Black" pitchFamily="34" charset="0"/>
                <a:ea typeface="+mn-ea"/>
                <a:cs typeface="+mn-cs"/>
              </a:rPr>
              <a:t>Scripture Reading</a:t>
            </a:r>
          </a:p>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Black" pitchFamily="34" charset="0"/>
              <a:ea typeface="+mn-ea"/>
              <a:cs typeface="+mn-cs"/>
            </a:endParaRP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Black" pitchFamily="34" charset="0"/>
                <a:ea typeface="+mn-ea"/>
                <a:cs typeface="+mn-cs"/>
              </a:rPr>
              <a:t>1 Corinthians 2:7-9</a:t>
            </a:r>
          </a:p>
        </p:txBody>
      </p:sp>
    </p:spTree>
    <p:extLst>
      <p:ext uri="{BB962C8B-B14F-4D97-AF65-F5344CB8AC3E}">
        <p14:creationId xmlns:p14="http://schemas.microsoft.com/office/powerpoint/2010/main" val="947976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6144FBF-9778-9167-BF14-0BC168B3DFC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5CAE3554-A014-05C4-6C00-827956BFF7EF}"/>
              </a:ext>
            </a:extLst>
          </p:cNvPr>
          <p:cNvPicPr>
            <a:picLocks noChangeAspect="1"/>
          </p:cNvPicPr>
          <p:nvPr/>
        </p:nvPicPr>
        <p:blipFill>
          <a:blip r:embed="rId2"/>
          <a:stretch>
            <a:fillRect/>
          </a:stretch>
        </p:blipFill>
        <p:spPr>
          <a:xfrm>
            <a:off x="2667000" y="0"/>
            <a:ext cx="6858000" cy="6858000"/>
          </a:xfrm>
          <a:prstGeom prst="rect">
            <a:avLst/>
          </a:prstGeom>
        </p:spPr>
      </p:pic>
      <p:sp>
        <p:nvSpPr>
          <p:cNvPr id="4" name="TextBox 3">
            <a:extLst>
              <a:ext uri="{FF2B5EF4-FFF2-40B4-BE49-F238E27FC236}">
                <a16:creationId xmlns:a16="http://schemas.microsoft.com/office/drawing/2014/main" id="{97A0BD81-8CD1-49C5-2BCB-4A56014436BF}"/>
              </a:ext>
            </a:extLst>
          </p:cNvPr>
          <p:cNvSpPr txBox="1"/>
          <p:nvPr/>
        </p:nvSpPr>
        <p:spPr>
          <a:xfrm>
            <a:off x="2168559" y="4169909"/>
            <a:ext cx="7854882" cy="4708981"/>
          </a:xfrm>
          <a:prstGeom prst="rect">
            <a:avLst/>
          </a:prstGeom>
          <a:noFill/>
        </p:spPr>
        <p:txBody>
          <a:bodyPr wrap="square">
            <a:spAutoFit/>
          </a:bodyPr>
          <a:lstStyle/>
          <a:p>
            <a:pPr algn="ctr"/>
            <a:r>
              <a:rPr lang="en-US" sz="6600" dirty="0">
                <a:ln w="12700" cmpd="sng">
                  <a:solidFill>
                    <a:prstClr val="black"/>
                  </a:solidFill>
                </a:ln>
                <a:solidFill>
                  <a:prstClr val="white"/>
                </a:solidFill>
                <a:effectLst>
                  <a:outerShdw blurRad="38100" dist="38100" dir="2700000" algn="tl">
                    <a:srgbClr val="000000">
                      <a:alpha val="43137"/>
                    </a:srgbClr>
                  </a:outerShdw>
                </a:effectLst>
                <a:latin typeface="Arial Black" pitchFamily="34" charset="0"/>
              </a:rPr>
              <a:t>The Music </a:t>
            </a:r>
          </a:p>
          <a:p>
            <a:pPr algn="ctr"/>
            <a:r>
              <a:rPr lang="en-US" sz="6600" dirty="0">
                <a:ln w="12700" cmpd="sng">
                  <a:solidFill>
                    <a:prstClr val="black"/>
                  </a:solidFill>
                </a:ln>
                <a:solidFill>
                  <a:prstClr val="white"/>
                </a:solidFill>
                <a:effectLst>
                  <a:outerShdw blurRad="38100" dist="38100" dir="2700000" algn="tl">
                    <a:srgbClr val="000000">
                      <a:alpha val="43137"/>
                    </a:srgbClr>
                  </a:outerShdw>
                </a:effectLst>
                <a:latin typeface="Arial Black" pitchFamily="34" charset="0"/>
              </a:rPr>
              <a:t>of Heaven</a:t>
            </a:r>
            <a:endParaRPr kumimoji="0" lang="en-US" sz="6600" b="0" i="0" u="none" strike="noStrike" kern="1200" cap="none" spc="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Black" pitchFamily="34" charset="0"/>
              <a:ea typeface="+mn-ea"/>
              <a:cs typeface="+mn-cs"/>
            </a:endParaRPr>
          </a:p>
          <a:p>
            <a:endParaRPr lang="en-US" sz="6600" dirty="0">
              <a:ln w="12700" cmpd="sng">
                <a:solidFill>
                  <a:prstClr val="black"/>
                </a:solidFill>
              </a:ln>
              <a:solidFill>
                <a:prstClr val="white"/>
              </a:solidFill>
              <a:effectLst>
                <a:outerShdw blurRad="38100" dist="38100" dir="2700000" algn="tl">
                  <a:srgbClr val="000000">
                    <a:alpha val="43137"/>
                  </a:srgbClr>
                </a:outerShdw>
              </a:effectLst>
              <a:latin typeface="Arial Black" pitchFamily="34" charset="0"/>
            </a:endParaRPr>
          </a:p>
          <a:p>
            <a:endParaRPr kumimoji="0" lang="en-US" sz="6600" b="0" i="0" u="none" strike="noStrike" kern="1200" cap="none" spc="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Black" pitchFamily="34" charset="0"/>
              <a:ea typeface="+mn-ea"/>
              <a:cs typeface="+mn-cs"/>
            </a:endParaRPr>
          </a:p>
          <a:p>
            <a:pPr algn="r"/>
            <a:endParaRPr kumimoji="0" lang="en-US" sz="3600" b="0" i="0" u="none" strike="noStrike" kern="1200" cap="none" spc="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Black" pitchFamily="34" charset="0"/>
              <a:ea typeface="+mn-ea"/>
              <a:cs typeface="+mn-cs"/>
            </a:endParaRPr>
          </a:p>
        </p:txBody>
      </p:sp>
    </p:spTree>
    <p:extLst>
      <p:ext uri="{BB962C8B-B14F-4D97-AF65-F5344CB8AC3E}">
        <p14:creationId xmlns:p14="http://schemas.microsoft.com/office/powerpoint/2010/main" val="2157338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9ED7528-B8F0-CA6E-F749-2DE10A369A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51529A-8C53-D9F4-89B4-6C76484677B6}"/>
              </a:ext>
            </a:extLst>
          </p:cNvPr>
          <p:cNvSpPr>
            <a:spLocks noGrp="1"/>
          </p:cNvSpPr>
          <p:nvPr>
            <p:ph type="title"/>
          </p:nvPr>
        </p:nvSpPr>
        <p:spPr>
          <a:xfrm>
            <a:off x="770849" y="382823"/>
            <a:ext cx="10515600" cy="1325563"/>
          </a:xfrm>
        </p:spPr>
        <p:txBody>
          <a:bodyPr/>
          <a:lstStyle/>
          <a:p>
            <a:endParaRPr lang="en-US"/>
          </a:p>
        </p:txBody>
      </p:sp>
      <p:sp>
        <p:nvSpPr>
          <p:cNvPr id="3" name="Content Placeholder 2">
            <a:extLst>
              <a:ext uri="{FF2B5EF4-FFF2-40B4-BE49-F238E27FC236}">
                <a16:creationId xmlns:a16="http://schemas.microsoft.com/office/drawing/2014/main" id="{6B8AEF4B-1938-90E9-62B2-BA39F81FBBB3}"/>
              </a:ext>
            </a:extLst>
          </p:cNvPr>
          <p:cNvSpPr>
            <a:spLocks noGrp="1"/>
          </p:cNvSpPr>
          <p:nvPr>
            <p:ph idx="1"/>
          </p:nvPr>
        </p:nvSpPr>
        <p:spPr>
          <a:xfrm>
            <a:off x="737173" y="478554"/>
            <a:ext cx="10582951" cy="5900892"/>
          </a:xfrm>
        </p:spPr>
        <p:txBody>
          <a:bodyPr>
            <a:noAutofit/>
          </a:bodyPr>
          <a:lstStyle/>
          <a:p>
            <a:pPr marL="0" indent="0" algn="ctr">
              <a:buNone/>
            </a:pPr>
            <a:endParaRPr lang="en-US" sz="1000" dirty="0">
              <a:solidFill>
                <a:schemeClr val="bg1"/>
              </a:solidFill>
            </a:endParaRPr>
          </a:p>
          <a:p>
            <a:pPr marL="0" indent="0" algn="ctr">
              <a:buNone/>
            </a:pPr>
            <a:r>
              <a:rPr lang="en-US" sz="4400" dirty="0">
                <a:solidFill>
                  <a:schemeClr val="bg1"/>
                </a:solidFill>
              </a:rPr>
              <a:t>28 </a:t>
            </a: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The New Earth </a:t>
            </a:r>
            <a:endParaRPr lang="en-US" sz="4400" dirty="0">
              <a:solidFill>
                <a:schemeClr val="bg1"/>
              </a:solidFill>
            </a:endParaRPr>
          </a:p>
          <a:p>
            <a:pPr marL="0" indent="0">
              <a:buNone/>
            </a:pPr>
            <a:r>
              <a:rPr lang="en-US" sz="4400" dirty="0">
                <a:solidFill>
                  <a:schemeClr val="bg1"/>
                </a:solidFill>
              </a:rPr>
              <a:t>On the new earth, in which righteousness dwells, God will provide an eternal home for the redeemed and a perfect environment for everlasting life, love, joy, and learning in His presence. For here God Himself will dwell with His people, and suffering and death will have passed away. . . . </a:t>
            </a:r>
          </a:p>
        </p:txBody>
      </p:sp>
    </p:spTree>
    <p:extLst>
      <p:ext uri="{BB962C8B-B14F-4D97-AF65-F5344CB8AC3E}">
        <p14:creationId xmlns:p14="http://schemas.microsoft.com/office/powerpoint/2010/main" val="2464956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Transmisión de listas">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4565</TotalTime>
  <Words>477</Words>
  <Application>Microsoft Office PowerPoint</Application>
  <PresentationFormat>Widescreen</PresentationFormat>
  <Paragraphs>122</Paragraphs>
  <Slides>59</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59</vt:i4>
      </vt:variant>
    </vt:vector>
  </HeadingPairs>
  <TitlesOfParts>
    <vt:vector size="66" baseType="lpstr">
      <vt:lpstr>Arial</vt:lpstr>
      <vt:lpstr>Arial Black</vt:lpstr>
      <vt:lpstr>Arial Rounded MT Bold</vt:lpstr>
      <vt:lpstr>Calibri</vt:lpstr>
      <vt:lpstr>Calibri Light</vt:lpstr>
      <vt:lpstr>Office Theme</vt:lpstr>
      <vt:lpstr>Tema de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Robinson, Roy A (LIT)</dc:creator>
  <cp:lastModifiedBy>Roy Robinson</cp:lastModifiedBy>
  <cp:revision>24</cp:revision>
  <dcterms:created xsi:type="dcterms:W3CDTF">2024-07-23T05:54:21Z</dcterms:created>
  <dcterms:modified xsi:type="dcterms:W3CDTF">2026-03-07T13:09:11Z</dcterms:modified>
</cp:coreProperties>
</file>