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sldIdLst>
    <p:sldId id="1374" r:id="rId3"/>
    <p:sldId id="1108" r:id="rId4"/>
    <p:sldId id="1302" r:id="rId5"/>
    <p:sldId id="716" r:id="rId6"/>
    <p:sldId id="1266" r:id="rId7"/>
    <p:sldId id="1418" r:id="rId8"/>
    <p:sldId id="723" r:id="rId9"/>
    <p:sldId id="1546" r:id="rId10"/>
    <p:sldId id="1071" r:id="rId11"/>
    <p:sldId id="1564" r:id="rId12"/>
    <p:sldId id="1567" r:id="rId13"/>
    <p:sldId id="1414" r:id="rId14"/>
    <p:sldId id="1566" r:id="rId15"/>
    <p:sldId id="1493" r:id="rId16"/>
    <p:sldId id="1318" r:id="rId17"/>
    <p:sldId id="1598" r:id="rId18"/>
    <p:sldId id="1457" r:id="rId19"/>
    <p:sldId id="1475" r:id="rId20"/>
    <p:sldId id="1575" r:id="rId21"/>
    <p:sldId id="1576" r:id="rId22"/>
    <p:sldId id="1599" r:id="rId23"/>
    <p:sldId id="1455" r:id="rId24"/>
    <p:sldId id="1461" r:id="rId25"/>
    <p:sldId id="1549" r:id="rId26"/>
    <p:sldId id="1554" r:id="rId27"/>
    <p:sldId id="1555" r:id="rId28"/>
    <p:sldId id="1556" r:id="rId29"/>
    <p:sldId id="1600" r:id="rId30"/>
    <p:sldId id="1518" r:id="rId31"/>
    <p:sldId id="1552" r:id="rId32"/>
    <p:sldId id="1551" r:id="rId33"/>
    <p:sldId id="1460" r:id="rId34"/>
    <p:sldId id="1480" r:id="rId35"/>
    <p:sldId id="1558" r:id="rId36"/>
    <p:sldId id="1557" r:id="rId37"/>
    <p:sldId id="1595" r:id="rId38"/>
    <p:sldId id="1550" r:id="rId39"/>
    <p:sldId id="1467" r:id="rId40"/>
    <p:sldId id="1482" r:id="rId41"/>
    <p:sldId id="1471" r:id="rId42"/>
    <p:sldId id="1468" r:id="rId43"/>
    <p:sldId id="1483" r:id="rId44"/>
    <p:sldId id="1560" r:id="rId45"/>
    <p:sldId id="1596" r:id="rId46"/>
    <p:sldId id="1597" r:id="rId47"/>
    <p:sldId id="1586" r:id="rId48"/>
    <p:sldId id="1601" r:id="rId49"/>
    <p:sldId id="1579" r:id="rId50"/>
    <p:sldId id="1580" r:id="rId51"/>
    <p:sldId id="1561" r:id="rId52"/>
    <p:sldId id="1602" r:id="rId53"/>
    <p:sldId id="1582" r:id="rId54"/>
    <p:sldId id="1583" r:id="rId55"/>
    <p:sldId id="1584" r:id="rId56"/>
    <p:sldId id="1603" r:id="rId57"/>
    <p:sldId id="1553" r:id="rId58"/>
    <p:sldId id="1563" r:id="rId59"/>
    <p:sldId id="1581" r:id="rId60"/>
    <p:sldId id="1608" r:id="rId61"/>
    <p:sldId id="1605" r:id="rId62"/>
    <p:sldId id="1589" r:id="rId63"/>
    <p:sldId id="1486" r:id="rId64"/>
    <p:sldId id="1547" r:id="rId65"/>
    <p:sldId id="1337" r:id="rId66"/>
    <p:sldId id="94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293" autoAdjust="0"/>
    <p:restoredTop sz="94660"/>
  </p:normalViewPr>
  <p:slideViewPr>
    <p:cSldViewPr snapToGrid="0">
      <p:cViewPr varScale="1">
        <p:scale>
          <a:sx n="81" d="100"/>
          <a:sy n="81" d="100"/>
        </p:scale>
        <p:origin x="782" y="6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Robinson" userId="ab3716fc2597cfce" providerId="LiveId" clId="{E7EFCCB2-2C4B-44F4-BFB2-36B8EFE7890A}"/>
    <pc:docChg chg="delSld">
      <pc:chgData name="Roy Robinson" userId="ab3716fc2597cfce" providerId="LiveId" clId="{E7EFCCB2-2C4B-44F4-BFB2-36B8EFE7890A}" dt="2026-03-07T02:45:51.375" v="0" actId="47"/>
      <pc:docMkLst>
        <pc:docMk/>
      </pc:docMkLst>
      <pc:sldChg chg="del">
        <pc:chgData name="Roy Robinson" userId="ab3716fc2597cfce" providerId="LiveId" clId="{E7EFCCB2-2C4B-44F4-BFB2-36B8EFE7890A}" dt="2026-03-07T02:45:51.375" v="0" actId="47"/>
        <pc:sldMkLst>
          <pc:docMk/>
          <pc:sldMk cId="1829721443" sldId="367"/>
        </pc:sldMkLst>
      </pc:sldChg>
      <pc:sldChg chg="del">
        <pc:chgData name="Roy Robinson" userId="ab3716fc2597cfce" providerId="LiveId" clId="{E7EFCCB2-2C4B-44F4-BFB2-36B8EFE7890A}" dt="2026-03-07T02:45:51.375" v="0" actId="47"/>
        <pc:sldMkLst>
          <pc:docMk/>
          <pc:sldMk cId="73441411" sldId="1107"/>
        </pc:sldMkLst>
      </pc:sldChg>
      <pc:sldChg chg="del">
        <pc:chgData name="Roy Robinson" userId="ab3716fc2597cfce" providerId="LiveId" clId="{E7EFCCB2-2C4B-44F4-BFB2-36B8EFE7890A}" dt="2026-03-07T02:45:51.375" v="0" actId="47"/>
        <pc:sldMkLst>
          <pc:docMk/>
          <pc:sldMk cId="2974870297" sldId="1110"/>
        </pc:sldMkLst>
      </pc:sldChg>
      <pc:sldChg chg="del">
        <pc:chgData name="Roy Robinson" userId="ab3716fc2597cfce" providerId="LiveId" clId="{E7EFCCB2-2C4B-44F4-BFB2-36B8EFE7890A}" dt="2026-03-07T02:45:51.375" v="0" actId="47"/>
        <pc:sldMkLst>
          <pc:docMk/>
          <pc:sldMk cId="436908692" sldId="1269"/>
        </pc:sldMkLst>
      </pc:sldChg>
      <pc:sldChg chg="del">
        <pc:chgData name="Roy Robinson" userId="ab3716fc2597cfce" providerId="LiveId" clId="{E7EFCCB2-2C4B-44F4-BFB2-36B8EFE7890A}" dt="2026-03-07T02:45:51.375" v="0" actId="47"/>
        <pc:sldMkLst>
          <pc:docMk/>
          <pc:sldMk cId="3828730029" sldId="1292"/>
        </pc:sldMkLst>
      </pc:sldChg>
      <pc:sldChg chg="del">
        <pc:chgData name="Roy Robinson" userId="ab3716fc2597cfce" providerId="LiveId" clId="{E7EFCCB2-2C4B-44F4-BFB2-36B8EFE7890A}" dt="2026-03-07T02:45:51.375" v="0" actId="47"/>
        <pc:sldMkLst>
          <pc:docMk/>
          <pc:sldMk cId="2299420975" sldId="1297"/>
        </pc:sldMkLst>
      </pc:sldChg>
      <pc:sldChg chg="del">
        <pc:chgData name="Roy Robinson" userId="ab3716fc2597cfce" providerId="LiveId" clId="{E7EFCCB2-2C4B-44F4-BFB2-36B8EFE7890A}" dt="2026-03-07T02:45:51.375" v="0" actId="47"/>
        <pc:sldMkLst>
          <pc:docMk/>
          <pc:sldMk cId="1172762769" sldId="1300"/>
        </pc:sldMkLst>
      </pc:sldChg>
      <pc:sldChg chg="del">
        <pc:chgData name="Roy Robinson" userId="ab3716fc2597cfce" providerId="LiveId" clId="{E7EFCCB2-2C4B-44F4-BFB2-36B8EFE7890A}" dt="2026-03-07T02:45:51.375" v="0" actId="47"/>
        <pc:sldMkLst>
          <pc:docMk/>
          <pc:sldMk cId="2440101813" sldId="1303"/>
        </pc:sldMkLst>
      </pc:sldChg>
      <pc:sldChg chg="del">
        <pc:chgData name="Roy Robinson" userId="ab3716fc2597cfce" providerId="LiveId" clId="{E7EFCCB2-2C4B-44F4-BFB2-36B8EFE7890A}" dt="2026-03-07T02:45:51.375" v="0" actId="47"/>
        <pc:sldMkLst>
          <pc:docMk/>
          <pc:sldMk cId="3224565909" sldId="1306"/>
        </pc:sldMkLst>
      </pc:sldChg>
      <pc:sldChg chg="del">
        <pc:chgData name="Roy Robinson" userId="ab3716fc2597cfce" providerId="LiveId" clId="{E7EFCCB2-2C4B-44F4-BFB2-36B8EFE7890A}" dt="2026-03-07T02:45:51.375" v="0" actId="47"/>
        <pc:sldMkLst>
          <pc:docMk/>
          <pc:sldMk cId="751401288" sldId="1307"/>
        </pc:sldMkLst>
      </pc:sldChg>
      <pc:sldChg chg="del">
        <pc:chgData name="Roy Robinson" userId="ab3716fc2597cfce" providerId="LiveId" clId="{E7EFCCB2-2C4B-44F4-BFB2-36B8EFE7890A}" dt="2026-03-07T02:45:51.375" v="0" actId="47"/>
        <pc:sldMkLst>
          <pc:docMk/>
          <pc:sldMk cId="2970677430" sldId="1309"/>
        </pc:sldMkLst>
      </pc:sldChg>
      <pc:sldChg chg="del">
        <pc:chgData name="Roy Robinson" userId="ab3716fc2597cfce" providerId="LiveId" clId="{E7EFCCB2-2C4B-44F4-BFB2-36B8EFE7890A}" dt="2026-03-07T02:45:51.375" v="0" actId="47"/>
        <pc:sldMkLst>
          <pc:docMk/>
          <pc:sldMk cId="1477309986" sldId="1319"/>
        </pc:sldMkLst>
      </pc:sldChg>
      <pc:sldChg chg="del">
        <pc:chgData name="Roy Robinson" userId="ab3716fc2597cfce" providerId="LiveId" clId="{E7EFCCB2-2C4B-44F4-BFB2-36B8EFE7890A}" dt="2026-03-07T02:45:51.375" v="0" actId="47"/>
        <pc:sldMkLst>
          <pc:docMk/>
          <pc:sldMk cId="3249574614" sldId="1342"/>
        </pc:sldMkLst>
      </pc:sldChg>
      <pc:sldChg chg="del">
        <pc:chgData name="Roy Robinson" userId="ab3716fc2597cfce" providerId="LiveId" clId="{E7EFCCB2-2C4B-44F4-BFB2-36B8EFE7890A}" dt="2026-03-07T02:45:51.375" v="0" actId="47"/>
        <pc:sldMkLst>
          <pc:docMk/>
          <pc:sldMk cId="4079689319" sldId="1343"/>
        </pc:sldMkLst>
      </pc:sldChg>
      <pc:sldChg chg="del">
        <pc:chgData name="Roy Robinson" userId="ab3716fc2597cfce" providerId="LiveId" clId="{E7EFCCB2-2C4B-44F4-BFB2-36B8EFE7890A}" dt="2026-03-07T02:45:51.375" v="0" actId="47"/>
        <pc:sldMkLst>
          <pc:docMk/>
          <pc:sldMk cId="3350476191" sldId="1352"/>
        </pc:sldMkLst>
      </pc:sldChg>
      <pc:sldChg chg="del">
        <pc:chgData name="Roy Robinson" userId="ab3716fc2597cfce" providerId="LiveId" clId="{E7EFCCB2-2C4B-44F4-BFB2-36B8EFE7890A}" dt="2026-03-07T02:45:51.375" v="0" actId="47"/>
        <pc:sldMkLst>
          <pc:docMk/>
          <pc:sldMk cId="2923360584" sldId="1375"/>
        </pc:sldMkLst>
      </pc:sldChg>
      <pc:sldChg chg="del">
        <pc:chgData name="Roy Robinson" userId="ab3716fc2597cfce" providerId="LiveId" clId="{E7EFCCB2-2C4B-44F4-BFB2-36B8EFE7890A}" dt="2026-03-07T02:45:51.375" v="0" actId="47"/>
        <pc:sldMkLst>
          <pc:docMk/>
          <pc:sldMk cId="1212684055" sldId="1394"/>
        </pc:sldMkLst>
      </pc:sldChg>
      <pc:sldChg chg="del">
        <pc:chgData name="Roy Robinson" userId="ab3716fc2597cfce" providerId="LiveId" clId="{E7EFCCB2-2C4B-44F4-BFB2-36B8EFE7890A}" dt="2026-03-07T02:45:51.375" v="0" actId="47"/>
        <pc:sldMkLst>
          <pc:docMk/>
          <pc:sldMk cId="951915465" sldId="1399"/>
        </pc:sldMkLst>
      </pc:sldChg>
      <pc:sldChg chg="del">
        <pc:chgData name="Roy Robinson" userId="ab3716fc2597cfce" providerId="LiveId" clId="{E7EFCCB2-2C4B-44F4-BFB2-36B8EFE7890A}" dt="2026-03-07T02:45:51.375" v="0" actId="47"/>
        <pc:sldMkLst>
          <pc:docMk/>
          <pc:sldMk cId="3073716318" sldId="1401"/>
        </pc:sldMkLst>
      </pc:sldChg>
      <pc:sldChg chg="del">
        <pc:chgData name="Roy Robinson" userId="ab3716fc2597cfce" providerId="LiveId" clId="{E7EFCCB2-2C4B-44F4-BFB2-36B8EFE7890A}" dt="2026-03-07T02:45:51.375" v="0" actId="47"/>
        <pc:sldMkLst>
          <pc:docMk/>
          <pc:sldMk cId="2505510961" sldId="1408"/>
        </pc:sldMkLst>
      </pc:sldChg>
      <pc:sldChg chg="del">
        <pc:chgData name="Roy Robinson" userId="ab3716fc2597cfce" providerId="LiveId" clId="{E7EFCCB2-2C4B-44F4-BFB2-36B8EFE7890A}" dt="2026-03-07T02:45:51.375" v="0" actId="47"/>
        <pc:sldMkLst>
          <pc:docMk/>
          <pc:sldMk cId="3353773359" sldId="1411"/>
        </pc:sldMkLst>
      </pc:sldChg>
      <pc:sldChg chg="del">
        <pc:chgData name="Roy Robinson" userId="ab3716fc2597cfce" providerId="LiveId" clId="{E7EFCCB2-2C4B-44F4-BFB2-36B8EFE7890A}" dt="2026-03-07T02:45:51.375" v="0" actId="47"/>
        <pc:sldMkLst>
          <pc:docMk/>
          <pc:sldMk cId="2698851164" sldId="1416"/>
        </pc:sldMkLst>
      </pc:sldChg>
      <pc:sldChg chg="del">
        <pc:chgData name="Roy Robinson" userId="ab3716fc2597cfce" providerId="LiveId" clId="{E7EFCCB2-2C4B-44F4-BFB2-36B8EFE7890A}" dt="2026-03-07T02:45:51.375" v="0" actId="47"/>
        <pc:sldMkLst>
          <pc:docMk/>
          <pc:sldMk cId="339731339" sldId="1422"/>
        </pc:sldMkLst>
      </pc:sldChg>
      <pc:sldChg chg="del">
        <pc:chgData name="Roy Robinson" userId="ab3716fc2597cfce" providerId="LiveId" clId="{E7EFCCB2-2C4B-44F4-BFB2-36B8EFE7890A}" dt="2026-03-07T02:45:51.375" v="0" actId="47"/>
        <pc:sldMkLst>
          <pc:docMk/>
          <pc:sldMk cId="2620263026" sldId="1432"/>
        </pc:sldMkLst>
      </pc:sldChg>
      <pc:sldChg chg="del">
        <pc:chgData name="Roy Robinson" userId="ab3716fc2597cfce" providerId="LiveId" clId="{E7EFCCB2-2C4B-44F4-BFB2-36B8EFE7890A}" dt="2026-03-07T02:45:51.375" v="0" actId="47"/>
        <pc:sldMkLst>
          <pc:docMk/>
          <pc:sldMk cId="3792441381" sldId="1434"/>
        </pc:sldMkLst>
      </pc:sldChg>
      <pc:sldChg chg="del">
        <pc:chgData name="Roy Robinson" userId="ab3716fc2597cfce" providerId="LiveId" clId="{E7EFCCB2-2C4B-44F4-BFB2-36B8EFE7890A}" dt="2026-03-07T02:45:51.375" v="0" actId="47"/>
        <pc:sldMkLst>
          <pc:docMk/>
          <pc:sldMk cId="2903610617" sldId="1441"/>
        </pc:sldMkLst>
      </pc:sldChg>
      <pc:sldChg chg="del">
        <pc:chgData name="Roy Robinson" userId="ab3716fc2597cfce" providerId="LiveId" clId="{E7EFCCB2-2C4B-44F4-BFB2-36B8EFE7890A}" dt="2026-03-07T02:45:51.375" v="0" actId="47"/>
        <pc:sldMkLst>
          <pc:docMk/>
          <pc:sldMk cId="2634479521" sldId="1473"/>
        </pc:sldMkLst>
      </pc:sldChg>
      <pc:sldChg chg="del">
        <pc:chgData name="Roy Robinson" userId="ab3716fc2597cfce" providerId="LiveId" clId="{E7EFCCB2-2C4B-44F4-BFB2-36B8EFE7890A}" dt="2026-03-07T02:45:51.375" v="0" actId="47"/>
        <pc:sldMkLst>
          <pc:docMk/>
          <pc:sldMk cId="2464956054" sldId="1502"/>
        </pc:sldMkLst>
      </pc:sldChg>
      <pc:sldChg chg="del">
        <pc:chgData name="Roy Robinson" userId="ab3716fc2597cfce" providerId="LiveId" clId="{E7EFCCB2-2C4B-44F4-BFB2-36B8EFE7890A}" dt="2026-03-07T02:45:51.375" v="0" actId="47"/>
        <pc:sldMkLst>
          <pc:docMk/>
          <pc:sldMk cId="1349005055" sldId="1534"/>
        </pc:sldMkLst>
      </pc:sldChg>
      <pc:sldChg chg="del">
        <pc:chgData name="Roy Robinson" userId="ab3716fc2597cfce" providerId="LiveId" clId="{E7EFCCB2-2C4B-44F4-BFB2-36B8EFE7890A}" dt="2026-03-07T02:45:51.375" v="0" actId="47"/>
        <pc:sldMkLst>
          <pc:docMk/>
          <pc:sldMk cId="2270657381" sldId="1537"/>
        </pc:sldMkLst>
      </pc:sldChg>
      <pc:sldChg chg="del">
        <pc:chgData name="Roy Robinson" userId="ab3716fc2597cfce" providerId="LiveId" clId="{E7EFCCB2-2C4B-44F4-BFB2-36B8EFE7890A}" dt="2026-03-07T02:45:51.375" v="0" actId="47"/>
        <pc:sldMkLst>
          <pc:docMk/>
          <pc:sldMk cId="1466651126" sldId="154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2AE2-B656-EB59-A6AE-427FDDFE13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CCAC5-7D19-E8D1-AA72-47815373A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7185FF-59AF-EADB-2811-2051394BEAC0}"/>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1EDB9DCA-97E1-28C1-BB6B-1F1C0356C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68783-C0AE-A799-4EF9-52042277AE1C}"/>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76080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40C0-7C4F-FD09-8EBA-B894B4F46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432A83-66F6-0AEA-B308-24C8CBF68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18B32-0FB4-6C77-AD19-D122501D8DD4}"/>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A895F095-C10D-FDAA-9074-9EA3E5CC1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0E396-AF61-142C-252F-4D8E7DDAE75F}"/>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15443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3E0FE-1BFC-0898-94BF-DF0B3922EF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F45F6-7245-F9EF-2F8B-F96103BE52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FC82-5D37-F075-B080-D527E9DD1032}"/>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2E179C95-C6FC-A5EE-2BAE-01ADED17F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F600A-C504-3481-6451-5C28CEEA9B6A}"/>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3459348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10296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815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206979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CABBF5E-A67D-470C-8D69-BB5F1B86D59E}" type="datetimeFigureOut">
              <a:rPr lang="es-ES" smtClean="0"/>
              <a:t>06/03/2026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5539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CABBF5E-A67D-470C-8D69-BB5F1B86D59E}" type="datetimeFigureOut">
              <a:rPr lang="es-ES" smtClean="0"/>
              <a:t>06/03/2026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260129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CABBF5E-A67D-470C-8D69-BB5F1B86D59E}" type="datetimeFigureOut">
              <a:rPr lang="es-ES" smtClean="0"/>
              <a:t>06/03/2026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97943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BBF5E-A67D-470C-8D69-BB5F1B86D59E}" type="datetimeFigureOut">
              <a:rPr lang="es-ES" smtClean="0"/>
              <a:t>06/03/2026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87791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CABBF5E-A67D-470C-8D69-BB5F1B86D59E}" type="datetimeFigureOut">
              <a:rPr lang="es-ES" smtClean="0"/>
              <a:t>06/03/2026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4229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C18F-9294-BCDB-6D90-D8CAB8780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32EA7-7277-FDFC-1C7A-AD9A21C69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8A479-AB81-5031-29C3-92E9B8F8488E}"/>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A7EF4419-C381-D3CE-9B3C-1F1DDF73D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3CC9D-2E74-34BF-E79C-0A621525D8A4}"/>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3049568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CABBF5E-A67D-470C-8D69-BB5F1B86D59E}" type="datetimeFigureOut">
              <a:rPr lang="es-ES" smtClean="0"/>
              <a:t>06/03/2026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146127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25120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160481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FFD0-8A67-DEBE-9A65-2C4F2050F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CF08CA-4A1C-FA5E-B820-928FFDCA0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CC8D7-1127-92B2-17BC-B499AD627BE7}"/>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6C016316-BB87-DFE7-3F05-C6036D773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D3DFC-5166-FF9D-5E8C-D88C0AFAFBE2}"/>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524489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05C-AD4B-9C54-495D-DBC98863B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F5C4F-F900-0EFA-2648-C31EF4A25F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B25C58-DCD6-747A-854C-BF92F9D994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DF29E0-DE1C-900C-9857-A80848E514D1}"/>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6" name="Footer Placeholder 5">
            <a:extLst>
              <a:ext uri="{FF2B5EF4-FFF2-40B4-BE49-F238E27FC236}">
                <a16:creationId xmlns:a16="http://schemas.microsoft.com/office/drawing/2014/main" id="{587D6642-016A-9163-F3A4-AD944D821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60263B-0018-AE58-D697-8B7B61E53ADE}"/>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61707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9616-C449-3B24-4244-FD67D8CB69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F93F0B-91C9-B47A-54E3-D476B3B933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320C14-1E51-1F6A-08F3-225FECE126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29B5E0-44E7-19AD-950D-9F339B7CCB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8A81C4-C1C9-D421-73B4-5D5F904FA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40200B-36C1-9C23-0D2E-2EAF5B2C2F83}"/>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8" name="Footer Placeholder 7">
            <a:extLst>
              <a:ext uri="{FF2B5EF4-FFF2-40B4-BE49-F238E27FC236}">
                <a16:creationId xmlns:a16="http://schemas.microsoft.com/office/drawing/2014/main" id="{F7A913F2-D384-6B5F-91D0-CCF498B5C0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331308-B309-9A24-A12D-F23F8B16F777}"/>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10541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0DBB-4DD2-62F1-20E8-CF2ACC306B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3E6A35-2052-B9BB-A1BB-03F98046E55C}"/>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4" name="Footer Placeholder 3">
            <a:extLst>
              <a:ext uri="{FF2B5EF4-FFF2-40B4-BE49-F238E27FC236}">
                <a16:creationId xmlns:a16="http://schemas.microsoft.com/office/drawing/2014/main" id="{A13CBAF2-AC0F-2886-9FF6-453C34C215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AA8E7-A6CD-B4FD-3923-A29C1EFA6D68}"/>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10516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66A754-4361-6111-4FA8-47D9AF063F39}"/>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3" name="Footer Placeholder 2">
            <a:extLst>
              <a:ext uri="{FF2B5EF4-FFF2-40B4-BE49-F238E27FC236}">
                <a16:creationId xmlns:a16="http://schemas.microsoft.com/office/drawing/2014/main" id="{2F3A6621-3E7C-D022-183C-69C5AC1AB0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3BFA9E-22BD-267F-6986-584E38C24630}"/>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74023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CB84-AED5-3FFA-C81C-C2D7D439C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24BB97-FAB4-8006-A3A8-8BE6D7FF3F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15F3DC-70DF-E2F3-0AC7-1840C828B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3DEBB-87D0-0BDC-0740-E87202D90734}"/>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6" name="Footer Placeholder 5">
            <a:extLst>
              <a:ext uri="{FF2B5EF4-FFF2-40B4-BE49-F238E27FC236}">
                <a16:creationId xmlns:a16="http://schemas.microsoft.com/office/drawing/2014/main" id="{057725CA-7D4F-5C57-D16C-908AA9678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16583F-A1D9-D33E-7936-BD9572E766F3}"/>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68326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4F10-44BE-4ACC-88A0-71D37CE023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93C7DF-491B-657F-E060-8BB3F7651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AE13F1-D972-D52B-6C8C-D70DFA448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8A5A21-F8AC-008C-BD60-895B107880F4}"/>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6" name="Footer Placeholder 5">
            <a:extLst>
              <a:ext uri="{FF2B5EF4-FFF2-40B4-BE49-F238E27FC236}">
                <a16:creationId xmlns:a16="http://schemas.microsoft.com/office/drawing/2014/main" id="{5DC85F99-FA3E-A731-0106-16BA5171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9EF4A-42FC-EA01-5822-84D9521593EB}"/>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87440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6558F-8965-65EA-CF9F-3F61E26747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8BDAD5-EF27-F818-3B2E-4C21AC339A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8FD49-38AA-6047-A697-FF26A9D4E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CD5F1D8F-05FC-3C06-122A-77B3B557EF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861177-1303-35E0-2A1F-E6D36CC99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4C030-2E63-4F25-B64B-C0668BB442AD}" type="slidenum">
              <a:rPr lang="en-US" smtClean="0"/>
              <a:t>‹#›</a:t>
            </a:fld>
            <a:endParaRPr lang="en-US"/>
          </a:p>
        </p:txBody>
      </p:sp>
    </p:spTree>
    <p:extLst>
      <p:ext uri="{BB962C8B-B14F-4D97-AF65-F5344CB8AC3E}">
        <p14:creationId xmlns:p14="http://schemas.microsoft.com/office/powerpoint/2010/main" val="2694038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BBF5E-A67D-470C-8D69-BB5F1B86D59E}" type="datetimeFigureOut">
              <a:rPr lang="es-ES" smtClean="0"/>
              <a:t>06/03/2026</a:t>
            </a:fld>
            <a:endParaRPr lang="es-E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487E7A-53A2-49CE-9B61-8E7350901F6D}" type="slidenum">
              <a:rPr lang="es-ES" smtClean="0"/>
              <a:t>‹#›</a:t>
            </a:fld>
            <a:endParaRPr lang="es-ES"/>
          </a:p>
        </p:txBody>
      </p:sp>
    </p:spTree>
    <p:extLst>
      <p:ext uri="{BB962C8B-B14F-4D97-AF65-F5344CB8AC3E}">
        <p14:creationId xmlns:p14="http://schemas.microsoft.com/office/powerpoint/2010/main" val="31110071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2.xml"/><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4.xm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6.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8.xm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10.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12.xm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14.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16.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18.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20.xml"/><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22.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24.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26.xm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28.xml"/><Relationship Id="rId4"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30.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32.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34.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36.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38.xml"/><Relationship Id="rId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40.xml"/><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42.xm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44.xml"/><Relationship Id="rId4" Type="http://schemas.openxmlformats.org/officeDocument/2006/relationships/image" Target="NULL"/></Relationships>
</file>

<file path=ppt/slides/_rels/slide42.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ustomXml" Target="../ink/ink46.xml"/><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customXml" Target="../ink/ink47.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48.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50.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52.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54.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customXml" Target="../ink/ink56.xml"/><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customXml" Target="../ink/ink58.xml"/><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ustomXml" Target="../ink/ink59.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60.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customXml" Target="../ink/ink62.xml"/><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customXml" Target="../ink/ink63.xm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customXml" Target="../ink/ink64.xml"/><Relationship Id="rId4"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customXml" Target="../ink/ink66.xml"/><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ustomXml" Target="../ink/ink67.xml"/><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customXml" Target="../ink/ink68.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customXml" Target="../ink/ink69.xml"/><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customXml" Target="../ink/ink70.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customXml" Target="../ink/ink71.xm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customXml" Target="../ink/ink72.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ustomXml" Target="../ink/ink73.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customXml" Target="../ink/ink74.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0BAF31-3C2A-2812-9D36-B305B8B63F14}"/>
            </a:ext>
          </a:extLst>
        </p:cNvPr>
        <p:cNvGrpSpPr/>
        <p:nvPr/>
      </p:nvGrpSpPr>
      <p:grpSpPr>
        <a:xfrm>
          <a:off x="0" y="0"/>
          <a:ext cx="0" cy="0"/>
          <a:chOff x="0" y="0"/>
          <a:chExt cx="0" cy="0"/>
        </a:xfrm>
      </p:grpSpPr>
    </p:spTree>
    <p:extLst>
      <p:ext uri="{BB962C8B-B14F-4D97-AF65-F5344CB8AC3E}">
        <p14:creationId xmlns:p14="http://schemas.microsoft.com/office/powerpoint/2010/main" val="157643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FA30D8-DB8B-91B3-41DA-C8018290E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91467-7CB8-D7A1-BCEC-6E8E68F20373}"/>
              </a:ext>
            </a:extLst>
          </p:cNvPr>
          <p:cNvSpPr>
            <a:spLocks noGrp="1"/>
          </p:cNvSpPr>
          <p:nvPr>
            <p:ph type="title"/>
          </p:nvPr>
        </p:nvSpPr>
        <p:spPr>
          <a:xfrm>
            <a:off x="770849" y="382823"/>
            <a:ext cx="10515600" cy="1325563"/>
          </a:xfrm>
        </p:spPr>
        <p:txBody>
          <a:bodyPr/>
          <a:lstStyle/>
          <a:p>
            <a:endParaRPr lang="en-US"/>
          </a:p>
        </p:txBody>
      </p:sp>
      <p:sp>
        <p:nvSpPr>
          <p:cNvPr id="3" name="Content Placeholder 2">
            <a:extLst>
              <a:ext uri="{FF2B5EF4-FFF2-40B4-BE49-F238E27FC236}">
                <a16:creationId xmlns:a16="http://schemas.microsoft.com/office/drawing/2014/main" id="{E695FD58-5BAE-28FA-AA34-D93C95E1139E}"/>
              </a:ext>
            </a:extLst>
          </p:cNvPr>
          <p:cNvSpPr>
            <a:spLocks noGrp="1"/>
          </p:cNvSpPr>
          <p:nvPr>
            <p:ph idx="1"/>
          </p:nvPr>
        </p:nvSpPr>
        <p:spPr>
          <a:xfrm>
            <a:off x="544749" y="478554"/>
            <a:ext cx="10876402" cy="5900892"/>
          </a:xfrm>
        </p:spPr>
        <p:txBody>
          <a:bodyPr>
            <a:noAutofit/>
          </a:bodyPr>
          <a:lstStyle/>
          <a:p>
            <a:pPr marL="0" indent="0" algn="ctr">
              <a:buNone/>
            </a:pPr>
            <a:endParaRPr lang="en-US" sz="1000" dirty="0">
              <a:solidFill>
                <a:schemeClr val="bg1"/>
              </a:solidFill>
            </a:endParaRPr>
          </a:p>
          <a:p>
            <a:pPr marL="0" indent="0" algn="ctr">
              <a:buNone/>
            </a:pPr>
            <a:r>
              <a:rPr lang="en-US" sz="4400" dirty="0">
                <a:solidFill>
                  <a:schemeClr val="bg1"/>
                </a:solidFill>
              </a:rPr>
              <a:t>27 The Millennium and the End of Sin </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indent="0" algn="ctr">
              <a:buNone/>
            </a:pPr>
            <a:endParaRPr lang="en-US" sz="4400" dirty="0">
              <a:solidFill>
                <a:schemeClr val="bg1"/>
              </a:solidFill>
            </a:endParaRPr>
          </a:p>
          <a:p>
            <a:pPr marL="0" indent="0">
              <a:buNone/>
            </a:pPr>
            <a:r>
              <a:rPr lang="en-US" sz="4400" dirty="0">
                <a:solidFill>
                  <a:schemeClr val="bg1"/>
                </a:solidFill>
              </a:rPr>
              <a:t>. . . .  At its close Christ with His saints and the Holy City will descend from heaven to earth.</a:t>
            </a:r>
          </a:p>
          <a:p>
            <a:pPr marL="0" indent="0">
              <a:buNone/>
            </a:pPr>
            <a:r>
              <a:rPr lang="en-US" sz="4400" dirty="0">
                <a:solidFill>
                  <a:schemeClr val="bg1"/>
                </a:solidFill>
              </a:rPr>
              <a:t>The unrighteous dead will then be resurrected, and with Satan and his angels will surround the city; but fire from God will consume them and cleanse the earth. The universe will thus be freed of sin and sinners forever.</a:t>
            </a:r>
          </a:p>
        </p:txBody>
      </p:sp>
    </p:spTree>
    <p:extLst>
      <p:ext uri="{BB962C8B-B14F-4D97-AF65-F5344CB8AC3E}">
        <p14:creationId xmlns:p14="http://schemas.microsoft.com/office/powerpoint/2010/main" val="225562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AED21E-C49C-677B-44A6-22147DAD96A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07E5FD2-2DC9-499A-208C-ED63FCBAA357}"/>
              </a:ext>
            </a:extLst>
          </p:cNvPr>
          <p:cNvPicPr>
            <a:picLocks noChangeAspect="1"/>
          </p:cNvPicPr>
          <p:nvPr/>
        </p:nvPicPr>
        <p:blipFill>
          <a:blip r:embed="rId2"/>
          <a:stretch>
            <a:fillRect/>
          </a:stretch>
        </p:blipFill>
        <p:spPr>
          <a:xfrm>
            <a:off x="1880681" y="1559300"/>
            <a:ext cx="7903459" cy="3505567"/>
          </a:xfrm>
          <a:prstGeom prst="rect">
            <a:avLst/>
          </a:prstGeom>
        </p:spPr>
      </p:pic>
    </p:spTree>
    <p:extLst>
      <p:ext uri="{BB962C8B-B14F-4D97-AF65-F5344CB8AC3E}">
        <p14:creationId xmlns:p14="http://schemas.microsoft.com/office/powerpoint/2010/main" val="276601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E30B0A9-64A2-0FE9-0202-BCB7D898BB1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B6E7A8-B842-6810-8584-C4DDB2807DAB}"/>
              </a:ext>
            </a:extLst>
          </p:cNvPr>
          <p:cNvPicPr>
            <a:picLocks noChangeAspect="1"/>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09471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B10557-0424-9DCA-D003-8E1B52C032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8CF633-03A5-9A82-C374-E106ED633F56}"/>
              </a:ext>
            </a:extLst>
          </p:cNvPr>
          <p:cNvPicPr>
            <a:picLocks noChangeAspect="1"/>
          </p:cNvPicPr>
          <p:nvPr/>
        </p:nvPicPr>
        <p:blipFill>
          <a:blip r:embed="rId2"/>
          <a:stretch>
            <a:fillRect/>
          </a:stretch>
        </p:blipFill>
        <p:spPr>
          <a:xfrm>
            <a:off x="2502686" y="1707204"/>
            <a:ext cx="7186627" cy="3443592"/>
          </a:xfrm>
          <a:prstGeom prst="rect">
            <a:avLst/>
          </a:prstGeom>
        </p:spPr>
      </p:pic>
    </p:spTree>
    <p:extLst>
      <p:ext uri="{BB962C8B-B14F-4D97-AF65-F5344CB8AC3E}">
        <p14:creationId xmlns:p14="http://schemas.microsoft.com/office/powerpoint/2010/main" val="29743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AD745-D417-C6D1-8046-F336A040BC39}"/>
              </a:ext>
            </a:extLst>
          </p:cNvPr>
          <p:cNvPicPr>
            <a:picLocks noChangeAspect="1"/>
          </p:cNvPicPr>
          <p:nvPr/>
        </p:nvPicPr>
        <p:blipFill>
          <a:blip r:embed="rId2"/>
          <a:stretch>
            <a:fillRect/>
          </a:stretch>
        </p:blipFill>
        <p:spPr>
          <a:xfrm>
            <a:off x="0" y="1303004"/>
            <a:ext cx="12192000" cy="4251992"/>
          </a:xfrm>
          <a:prstGeom prst="rect">
            <a:avLst/>
          </a:prstGeom>
        </p:spPr>
      </p:pic>
    </p:spTree>
    <p:extLst>
      <p:ext uri="{BB962C8B-B14F-4D97-AF65-F5344CB8AC3E}">
        <p14:creationId xmlns:p14="http://schemas.microsoft.com/office/powerpoint/2010/main" val="45452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C50D08-2F70-01F7-EA35-89F78F7863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BD3D5B-3AEE-D259-A30F-E84A0B1758E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567A5F-62BB-E1C1-23B9-A7BCC3B0E71B}"/>
              </a:ext>
            </a:extLst>
          </p:cNvPr>
          <p:cNvSpPr>
            <a:spLocks noGrp="1"/>
          </p:cNvSpPr>
          <p:nvPr>
            <p:ph type="title" idx="4294967295"/>
          </p:nvPr>
        </p:nvSpPr>
        <p:spPr>
          <a:xfrm>
            <a:off x="0" y="365125"/>
            <a:ext cx="10515600" cy="1325563"/>
          </a:xfrm>
        </p:spPr>
        <p:txBody>
          <a:bodyPr/>
          <a:lstStyle/>
          <a:p>
            <a:r>
              <a:rPr lang="en-US" dirty="0"/>
              <a:t> </a:t>
            </a:r>
          </a:p>
        </p:txBody>
      </p:sp>
      <p:sp>
        <p:nvSpPr>
          <p:cNvPr id="4" name="TextBox 3">
            <a:extLst>
              <a:ext uri="{FF2B5EF4-FFF2-40B4-BE49-F238E27FC236}">
                <a16:creationId xmlns:a16="http://schemas.microsoft.com/office/drawing/2014/main" id="{4C5509BA-7267-B266-C4D4-BFD5CC6BDCA7}"/>
              </a:ext>
            </a:extLst>
          </p:cNvPr>
          <p:cNvSpPr txBox="1"/>
          <p:nvPr/>
        </p:nvSpPr>
        <p:spPr>
          <a:xfrm>
            <a:off x="1625579" y="544177"/>
            <a:ext cx="860390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Millennium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2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0A1A8AE-216C-0772-9BF4-25A739196E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B42E1F-FEE7-DF1E-F312-3FA2C273C76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3D5C05-734C-1CD1-1DDE-4126D80AAE2F}"/>
              </a:ext>
            </a:extLst>
          </p:cNvPr>
          <p:cNvSpPr>
            <a:spLocks noGrp="1"/>
          </p:cNvSpPr>
          <p:nvPr>
            <p:ph type="title" idx="4294967295"/>
          </p:nvPr>
        </p:nvSpPr>
        <p:spPr>
          <a:xfrm>
            <a:off x="0" y="365125"/>
            <a:ext cx="10515600" cy="1325563"/>
          </a:xfrm>
        </p:spPr>
        <p:txBody>
          <a:bodyPr/>
          <a:lstStyle/>
          <a:p>
            <a:r>
              <a:rPr lang="en-US" dirty="0"/>
              <a:t> </a:t>
            </a:r>
          </a:p>
        </p:txBody>
      </p:sp>
      <p:sp>
        <p:nvSpPr>
          <p:cNvPr id="4" name="TextBox 3">
            <a:extLst>
              <a:ext uri="{FF2B5EF4-FFF2-40B4-BE49-F238E27FC236}">
                <a16:creationId xmlns:a16="http://schemas.microsoft.com/office/drawing/2014/main" id="{AFD81127-E671-6704-B60E-9B81C860DC5A}"/>
              </a:ext>
            </a:extLst>
          </p:cNvPr>
          <p:cNvSpPr txBox="1"/>
          <p:nvPr/>
        </p:nvSpPr>
        <p:spPr>
          <a:xfrm>
            <a:off x="890803" y="544177"/>
            <a:ext cx="10294374"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Millennium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Resurrection of Life at 2</a:t>
            </a:r>
            <a:r>
              <a:rPr kumimoji="0" lang="en-US" sz="4000" b="0" i="0" u="none" strike="noStrike" kern="1200" cap="none" spc="-100" normalizeH="0" baseline="3000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nd</a:t>
            </a: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Coming</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11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2E14EE-6E02-0A78-CB47-1BAAC505E1A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C830C87-96C0-6936-295A-5753681D88A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9838762-74F9-EFF8-F0F3-4551C42FCBEA}"/>
              </a:ext>
            </a:extLst>
          </p:cNvPr>
          <p:cNvSpPr txBox="1"/>
          <p:nvPr/>
        </p:nvSpPr>
        <p:spPr>
          <a:xfrm>
            <a:off x="456218" y="471636"/>
            <a:ext cx="11045951" cy="7602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1 Corinthians 15:51-54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Behold, I tell you a mystery: We shall not all sleep, but we shall all be changed -- in a moment, in the twinkling of an eye, at the last trumpet. For the trumpet will sound, and the dead will be raised </a:t>
            </a:r>
            <a:r>
              <a:rPr kumimoji="0" lang="en-US" sz="4800" b="0" i="0" u="none" strike="noStrike" kern="1200" cap="none" spc="-100" normalizeH="0" baseline="0" noProof="0" dirty="0" err="1">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incor-ruptible</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and we shall be changed.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CA9984A2-ADBD-52FD-3EED-FE9BC1257F8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B36DF86E-A91E-CF3A-F04A-3C6E91FF470E}"/>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406BB2C-E8B2-E503-0E0E-2BB2A7C73203}"/>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3756C9ED-777C-B50A-4684-BCB76B618072}"/>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41819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ACD64BB-490A-AC02-0D4E-9F3761341D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7577FE4-5D7E-B5DD-78B2-6F7A8C8102BB}"/>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27A5833-1DAE-0EEA-CB91-21CF9ADD24BE}"/>
              </a:ext>
            </a:extLst>
          </p:cNvPr>
          <p:cNvSpPr txBox="1"/>
          <p:nvPr/>
        </p:nvSpPr>
        <p:spPr>
          <a:xfrm>
            <a:off x="467369" y="103645"/>
            <a:ext cx="11045951" cy="6863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1 Corinthians 15:51-54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For this corruptible must put on incorruption, and this mortal must put on immortality. So when this corruptible has put on incorruption, and this mortal has put on immortality, then shall be brought to pass the saying that is written: Death is       swallowed up in victory."</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BC74BB78-CAD4-4E71-153F-B83DB1C33D01}"/>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BC74BB78-CAD4-4E71-153F-B83DB1C33D01}"/>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259FED15-298B-1AE8-BD2E-083B5FEFAEBC}"/>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259FED15-298B-1AE8-BD2E-083B5FEFAEBC}"/>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6555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F7A1840-2639-1B0A-6C88-BA431B3AC3E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675E644-E188-EB1B-F1F9-936E9AD6E41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23955E-84C9-DC7F-D549-242A983F42EF}"/>
              </a:ext>
            </a:extLst>
          </p:cNvPr>
          <p:cNvSpPr txBox="1"/>
          <p:nvPr/>
        </p:nvSpPr>
        <p:spPr>
          <a:xfrm>
            <a:off x="951048" y="82357"/>
            <a:ext cx="11045951" cy="6863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1 Thessalonians 4:13-17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For this we say unto you by the word of the Lord, that we which are alive and remain unto the coming of the Lord shall not prevent them which are asleep. For the Lord himself shall descend from heaven with a shout, with the voice of the archangel, and with the trump of God: . .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326D409-7D77-FF74-BFA5-92BD66C9BF53}"/>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7326D409-7D77-FF74-BFA5-92BD66C9BF53}"/>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B6BB7CF-B6CA-8079-52A6-57BB34E86F71}"/>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B6BB7CF-B6CA-8079-52A6-57BB34E86F71}"/>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81517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4FA1C3-0B20-32BC-B40F-83060A366A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7F576A-F289-C894-3ABC-CB82FD56DBB7}"/>
              </a:ext>
            </a:extLst>
          </p:cNvPr>
          <p:cNvPicPr>
            <a:picLocks noChangeAspect="1"/>
          </p:cNvPicPr>
          <p:nvPr/>
        </p:nvPicPr>
        <p:blipFill>
          <a:blip r:embed="rId2"/>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49BC2161-EDCF-F6B2-EF97-A1A8CCEA4BCC}"/>
              </a:ext>
            </a:extLst>
          </p:cNvPr>
          <p:cNvSpPr txBox="1"/>
          <p:nvPr/>
        </p:nvSpPr>
        <p:spPr>
          <a:xfrm>
            <a:off x="-4260345" y="2287382"/>
            <a:ext cx="14096160" cy="6740307"/>
          </a:xfrm>
          <a:prstGeom prst="rect">
            <a:avLst/>
          </a:prstGeom>
          <a:noFill/>
        </p:spPr>
        <p:txBody>
          <a:bodyPr wrap="square">
            <a:spAutoFit/>
          </a:bodyPr>
          <a:lstStyle/>
          <a:p>
            <a:pPr algn="ct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ctr"/>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pPr algn="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Peace on Earth </a:t>
            </a:r>
          </a:p>
          <a:p>
            <a:pPr algn="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or in Heaven</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234512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D80165B-E28D-D8CB-7B81-771097CB652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4E140BD-F027-B9C9-A167-9F49531F41C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04E6F27-DA86-B2BF-E22D-CCE43507CD19}"/>
              </a:ext>
            </a:extLst>
          </p:cNvPr>
          <p:cNvSpPr txBox="1"/>
          <p:nvPr/>
        </p:nvSpPr>
        <p:spPr>
          <a:xfrm>
            <a:off x="716872" y="735955"/>
            <a:ext cx="11045951" cy="53860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1 Thessalonians 4:13-17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and the dead in Christ shall rise first: Then we which are alive and remain shall be caught up together with them in the clouds, to meet the Lord in the air: and so shall we ever be with the Lord.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823762F4-C971-30FA-F657-4EE77047B59D}"/>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823762F4-C971-30FA-F657-4EE77047B59D}"/>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C6675C4-B8A1-6122-01E5-E560991E9DD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5C6675C4-B8A1-6122-01E5-E560991E9DD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95825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E87606-B73B-9005-FFDF-265964555D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211507-9733-70CA-001F-54EC680993B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449237-C5D4-9C40-FA76-1A9580205621}"/>
              </a:ext>
            </a:extLst>
          </p:cNvPr>
          <p:cNvSpPr>
            <a:spLocks noGrp="1"/>
          </p:cNvSpPr>
          <p:nvPr>
            <p:ph type="title" idx="4294967295"/>
          </p:nvPr>
        </p:nvSpPr>
        <p:spPr>
          <a:xfrm>
            <a:off x="0" y="365125"/>
            <a:ext cx="10515600" cy="1325563"/>
          </a:xfrm>
        </p:spPr>
        <p:txBody>
          <a:bodyPr/>
          <a:lstStyle/>
          <a:p>
            <a:r>
              <a:rPr lang="en-US" dirty="0"/>
              <a:t> </a:t>
            </a:r>
          </a:p>
        </p:txBody>
      </p:sp>
      <p:sp>
        <p:nvSpPr>
          <p:cNvPr id="4" name="TextBox 3">
            <a:extLst>
              <a:ext uri="{FF2B5EF4-FFF2-40B4-BE49-F238E27FC236}">
                <a16:creationId xmlns:a16="http://schemas.microsoft.com/office/drawing/2014/main" id="{CAB6F611-67FA-645A-BDCE-5ECF2F0CF183}"/>
              </a:ext>
            </a:extLst>
          </p:cNvPr>
          <p:cNvSpPr txBox="1"/>
          <p:nvPr/>
        </p:nvSpPr>
        <p:spPr>
          <a:xfrm>
            <a:off x="890803" y="544177"/>
            <a:ext cx="10294374" cy="34470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Millennium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Resurrection of Life at 2</a:t>
            </a:r>
            <a:r>
              <a:rPr kumimoji="0" lang="en-US" sz="4000" b="0" i="0" u="none" strike="noStrike" kern="1200" cap="none" spc="-100" normalizeH="0" baseline="3000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nd</a:t>
            </a: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 Saved go to Heaven</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58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42A5FE-23B5-C4EC-5084-73B94BC6DD9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1DF7F8D-5D0C-0D1D-9B46-E751FA954160}"/>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0C94683-BEE7-7570-4086-F619AEBE7A7B}"/>
              </a:ext>
            </a:extLst>
          </p:cNvPr>
          <p:cNvSpPr txBox="1"/>
          <p:nvPr/>
        </p:nvSpPr>
        <p:spPr>
          <a:xfrm>
            <a:off x="567730" y="929849"/>
            <a:ext cx="11045951" cy="53860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John 14:1-3  KJV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Let not your heart be troubled: ye believe in God, believe also in me. In my Father's house are many man-</a:t>
            </a:r>
            <a:r>
              <a:rPr kumimoji="0" lang="en-US" sz="4800" b="0" i="0" u="none" strike="noStrike" kern="1200" cap="none" spc="-100" normalizeH="0" baseline="0" noProof="0" dirty="0" err="1">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sions</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if it were not so, I would have told you.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049B846-8D80-F70E-7865-E87C435C4756}"/>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049B846-8D80-F70E-7865-E87C435C4756}"/>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69408755-34A3-9BB4-716F-6D1CD315AE48}"/>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69408755-34A3-9BB4-716F-6D1CD315AE48}"/>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47620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5F05CDF-6A94-5492-221E-EC90FEDE3C3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0D005D5-B129-EAA2-009B-873BEE88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C54C534-5897-BB7A-3CD0-265FECF5D872}"/>
              </a:ext>
            </a:extLst>
          </p:cNvPr>
          <p:cNvSpPr txBox="1"/>
          <p:nvPr/>
        </p:nvSpPr>
        <p:spPr>
          <a:xfrm>
            <a:off x="567730" y="929849"/>
            <a:ext cx="11045951" cy="46474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John 14:1-3  KJV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I go to prepare a place for you.  And if I go and prepare a place for you, I will come again, and receive you unto myself; that where I am, there ye may be also.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A29EC721-BAEB-85B2-333C-1E9CD743BF7F}"/>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A29EC721-BAEB-85B2-333C-1E9CD743BF7F}"/>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D7375E0-4E70-CF62-70F6-8EB93A50016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D7375E0-4E70-CF62-70F6-8EB93A50016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60059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43AB-80D7-3A8F-3A2C-DF1F27D61A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689885-C740-26DF-E748-A0FF7673EE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251B65B-694E-F789-8C34-30252B02AE98}"/>
              </a:ext>
            </a:extLst>
          </p:cNvPr>
          <p:cNvPicPr>
            <a:picLocks noChangeAspect="1"/>
          </p:cNvPicPr>
          <p:nvPr/>
        </p:nvPicPr>
        <p:blipFill>
          <a:blip r:embed="rId2"/>
          <a:stretch>
            <a:fillRect/>
          </a:stretch>
        </p:blipFill>
        <p:spPr>
          <a:xfrm>
            <a:off x="838200" y="0"/>
            <a:ext cx="10515600" cy="6858000"/>
          </a:xfrm>
          <a:prstGeom prst="rect">
            <a:avLst/>
          </a:prstGeom>
        </p:spPr>
      </p:pic>
      <p:sp>
        <p:nvSpPr>
          <p:cNvPr id="6" name="TextBox 5">
            <a:extLst>
              <a:ext uri="{FF2B5EF4-FFF2-40B4-BE49-F238E27FC236}">
                <a16:creationId xmlns:a16="http://schemas.microsoft.com/office/drawing/2014/main" id="{73467EE4-B13C-285A-1430-4E4DFE171070}"/>
              </a:ext>
            </a:extLst>
          </p:cNvPr>
          <p:cNvSpPr txBox="1"/>
          <p:nvPr/>
        </p:nvSpPr>
        <p:spPr>
          <a:xfrm>
            <a:off x="1601821" y="1546406"/>
            <a:ext cx="8988357" cy="1200329"/>
          </a:xfrm>
          <a:prstGeom prst="rect">
            <a:avLst/>
          </a:prstGeom>
          <a:noFill/>
        </p:spPr>
        <p:txBody>
          <a:bodyPr wrap="square">
            <a:spAutoFit/>
          </a:bodyPr>
          <a:lstStyle/>
          <a:p>
            <a:pPr algn="ctr"/>
            <a:r>
              <a:rPr kumimoji="0" lang="en-US" sz="72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20:4,6</a:t>
            </a:r>
            <a:endParaRPr lang="en-US" dirty="0"/>
          </a:p>
        </p:txBody>
      </p:sp>
    </p:spTree>
    <p:extLst>
      <p:ext uri="{BB962C8B-B14F-4D97-AF65-F5344CB8AC3E}">
        <p14:creationId xmlns:p14="http://schemas.microsoft.com/office/powerpoint/2010/main" val="2511774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AEABC-A0F8-C3C0-EB91-60A79CC5078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37A7E0-2B6B-85BC-1A7D-26D14F77377E}"/>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27CCC230-BB92-E543-4966-603CC214E22D}"/>
              </a:ext>
            </a:extLst>
          </p:cNvPr>
          <p:cNvSpPr txBox="1"/>
          <p:nvPr/>
        </p:nvSpPr>
        <p:spPr>
          <a:xfrm>
            <a:off x="567730" y="929849"/>
            <a:ext cx="11045951" cy="5386090"/>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1 Peter 2:9</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But you are a chosen generation, a royal priesthood, a holy nation, His own special people, that you may proclaim the praises of Him who called you out of darkness into His marvelous light;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2616E47-F3F2-0A54-0BCB-72E55056EC90}"/>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42616E47-F3F2-0A54-0BCB-72E55056EC90}"/>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65122BC0-F9EA-16AF-78E7-4614832DF2E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65122BC0-F9EA-16AF-78E7-4614832DF2E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01610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F94A-9E54-B324-0399-5F518BA2D03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A6F552D-AA87-E748-2927-26799FFE738B}"/>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D2033535-B159-2D9D-B548-7C8B35A0E59D}"/>
              </a:ext>
            </a:extLst>
          </p:cNvPr>
          <p:cNvSpPr txBox="1"/>
          <p:nvPr/>
        </p:nvSpPr>
        <p:spPr>
          <a:xfrm>
            <a:off x="567730" y="929849"/>
            <a:ext cx="11045951" cy="2431435"/>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1 Peter 2:7</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Therefore, to you who believe, He is precious;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561A2809-72F6-09C9-FF12-2555B13F6724}"/>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561A2809-72F6-09C9-FF12-2555B13F6724}"/>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FA6AA68-F503-F084-3D07-7582DA06E00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FA6AA68-F503-F084-3D07-7582DA06E00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75884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03EC4-3BE5-328E-47D0-6C8F9D7B4A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FA9F42-24C8-926D-575D-2AF78E36B0FF}"/>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E0EC84A6-A40A-E633-3320-9E6DC047E7EB}"/>
              </a:ext>
            </a:extLst>
          </p:cNvPr>
          <p:cNvSpPr txBox="1"/>
          <p:nvPr/>
        </p:nvSpPr>
        <p:spPr>
          <a:xfrm>
            <a:off x="567730" y="929849"/>
            <a:ext cx="11045951" cy="3447098"/>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Galatians 4:7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Now you are no longer a slave but God's own child. And since you are his child, God has made you his heir.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A94630B-41D7-4C1E-8426-035854977F69}"/>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9A94630B-41D7-4C1E-8426-035854977F69}"/>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38E5F3AA-F3D1-6645-2844-75C6E6CAF368}"/>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38E5F3AA-F3D1-6645-2844-75C6E6CAF368}"/>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64810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17A4A4-95DF-9A05-2FDF-DDC798FB57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4A6DBA-768B-0858-74FA-F972BED9A8D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56751C-5158-6B47-85D6-8593FCB41783}"/>
              </a:ext>
            </a:extLst>
          </p:cNvPr>
          <p:cNvSpPr>
            <a:spLocks noGrp="1"/>
          </p:cNvSpPr>
          <p:nvPr>
            <p:ph type="title" idx="4294967295"/>
          </p:nvPr>
        </p:nvSpPr>
        <p:spPr>
          <a:xfrm>
            <a:off x="0" y="365125"/>
            <a:ext cx="10515600" cy="1325563"/>
          </a:xfrm>
        </p:spPr>
        <p:txBody>
          <a:bodyPr/>
          <a:lstStyle/>
          <a:p>
            <a:r>
              <a:rPr lang="en-US" dirty="0"/>
              <a:t> </a:t>
            </a:r>
          </a:p>
        </p:txBody>
      </p:sp>
      <p:sp>
        <p:nvSpPr>
          <p:cNvPr id="4" name="TextBox 3">
            <a:extLst>
              <a:ext uri="{FF2B5EF4-FFF2-40B4-BE49-F238E27FC236}">
                <a16:creationId xmlns:a16="http://schemas.microsoft.com/office/drawing/2014/main" id="{82BC33D3-2E2D-817E-2D63-17E19E47D0BE}"/>
              </a:ext>
            </a:extLst>
          </p:cNvPr>
          <p:cNvSpPr txBox="1"/>
          <p:nvPr/>
        </p:nvSpPr>
        <p:spPr>
          <a:xfrm>
            <a:off x="890803" y="544177"/>
            <a:ext cx="10294374" cy="40626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Millennium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Resurrection of Life at 2</a:t>
            </a:r>
            <a:r>
              <a:rPr kumimoji="0" lang="en-US" sz="4000" b="0" i="0" u="none" strike="noStrike" kern="1200" cap="none" spc="-100" normalizeH="0" baseline="3000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nd</a:t>
            </a: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 Saved go to Heaven</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Lost Destroyed at the 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86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50E262-3729-9FF9-F1FD-18F983D559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8CCEECD-1143-3B0C-8EA0-DB6100C4E599}"/>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9A83DBF2-5B61-ACFD-32E8-D4BE80BB6E15}"/>
              </a:ext>
            </a:extLst>
          </p:cNvPr>
          <p:cNvSpPr txBox="1"/>
          <p:nvPr/>
        </p:nvSpPr>
        <p:spPr>
          <a:xfrm>
            <a:off x="567730" y="929849"/>
            <a:ext cx="11045951" cy="6124754"/>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Jeremiah 4:23-26</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 beheld the earth, and indeed it was without form, and void; And the heavens, they had no light.  I beheld the mountains, and indeed they trembled, And all the hills moved back and forth.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5E7A654-D3A4-BD95-1A7D-17FA85CAC660}"/>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95E7A654-D3A4-BD95-1A7D-17FA85CAC660}"/>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4317678-453D-5B8D-39EA-CA48904AC001}"/>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94317678-453D-5B8D-39EA-CA48904AC001}"/>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30060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D05CD38-6E56-D69A-5D23-9651E81BF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A4170E-2167-00F2-4162-9C3597DE1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232"/>
            <a:ext cx="12192000" cy="6379535"/>
          </a:xfrm>
          <a:prstGeom prst="rect">
            <a:avLst/>
          </a:prstGeom>
        </p:spPr>
      </p:pic>
    </p:spTree>
    <p:extLst>
      <p:ext uri="{BB962C8B-B14F-4D97-AF65-F5344CB8AC3E}">
        <p14:creationId xmlns:p14="http://schemas.microsoft.com/office/powerpoint/2010/main" val="14557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774CD3-A6FF-AF80-712B-566F4EC36B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FCA4EA-F457-2336-DC64-1DE021694F3E}"/>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F620412F-6692-5CBF-0CC9-D836218B3FE9}"/>
              </a:ext>
            </a:extLst>
          </p:cNvPr>
          <p:cNvSpPr txBox="1"/>
          <p:nvPr/>
        </p:nvSpPr>
        <p:spPr>
          <a:xfrm>
            <a:off x="573024" y="615722"/>
            <a:ext cx="11045951" cy="6124754"/>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Jeremiah 4:23-26</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I beheld, and indeed there was no man, And all the birds of the heavens had fled.  I beheld, and indeed the fruitful land was a wilderness, And all its cities were broken down At the presence of the LORD, By His fierce anger.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D79F704-423F-7AA9-D09A-6AC1CAFF337D}"/>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9D79F704-423F-7AA9-D09A-6AC1CAFF337D}"/>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37F712F-4A8E-1987-1362-0A1196B03F95}"/>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837F712F-4A8E-1987-1362-0A1196B03F95}"/>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5063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DF68880-0D10-FD7A-FA12-81CF5AC73ED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2FF291-DD49-C9D0-E926-1888B272B165}"/>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0DB2F4C0-3FE6-BFAD-4EDA-00E0298D3B30}"/>
              </a:ext>
            </a:extLst>
          </p:cNvPr>
          <p:cNvSpPr txBox="1"/>
          <p:nvPr/>
        </p:nvSpPr>
        <p:spPr>
          <a:xfrm>
            <a:off x="573024" y="740279"/>
            <a:ext cx="11045951" cy="5663089"/>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Malachi 4:1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 LORD of Heaven's Armies says, "The day of judgment is coming, burning like a furnace. On that day the arrogant and the wicked will be burned up like straw. They will be consumed-- roots, branches, and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0E1368A3-1B1C-95B3-39E4-99933775E244}"/>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0E1368A3-1B1C-95B3-39E4-99933775E244}"/>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861906A-1A16-B080-D7B9-A80599A3666E}"/>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861906A-1A16-B080-D7B9-A80599A3666E}"/>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59717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6EF323-99E2-2686-4473-77A6ADE6389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0B8C7AC-9868-07BC-31E6-522C636C44B4}"/>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C393D5-DDDD-D0CE-A47A-4C0FAF67E7FF}"/>
              </a:ext>
            </a:extLst>
          </p:cNvPr>
          <p:cNvSpPr txBox="1"/>
          <p:nvPr/>
        </p:nvSpPr>
        <p:spPr>
          <a:xfrm>
            <a:off x="573024" y="483800"/>
            <a:ext cx="11045951" cy="71404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2 Thessalonians 1:7 - 10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a:t>
            </a:r>
            <a:r>
              <a:rPr kumimoji="0" lang="en-US" sz="4800" b="0" i="0" u="none" strike="noStrike" kern="1200" cap="none" spc="-100" normalizeH="0" baseline="0" noProof="0" dirty="0" err="1">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nd</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to give you who are troubled rest with us when the Lord Jesus is revealed from heaven with His mighty angels, in flaming fire taking </a:t>
            </a:r>
            <a:r>
              <a:rPr kumimoji="0" lang="en-US" sz="4800" b="0" i="0" u="none" strike="noStrike" kern="1200" cap="none" spc="-100" normalizeH="0" baseline="0" noProof="0" dirty="0" err="1">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ven-geance</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on those who do not know God, and on those who do not obey the gospel of our Lord Jesus Christ.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C312E92C-FA2C-EB87-3474-F383BA8C5E45}"/>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C312E92C-FA2C-EB87-3474-F383BA8C5E45}"/>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8530512-CAC0-EE9D-4632-85596D9C6D86}"/>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A8530512-CAC0-EE9D-4632-85596D9C6D86}"/>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38662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3412EC-8F8F-3FCB-1F65-EAAA9FED1B1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964E858-F3AE-3D34-B95D-DC6B9767BB5C}"/>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1FD6946-FF3F-CE92-E662-EEF22079383E}"/>
              </a:ext>
            </a:extLst>
          </p:cNvPr>
          <p:cNvSpPr txBox="1"/>
          <p:nvPr/>
        </p:nvSpPr>
        <p:spPr>
          <a:xfrm>
            <a:off x="573024" y="299984"/>
            <a:ext cx="11045951" cy="64017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2 Thessalonians 1:7 - 10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These shall be punished with everlasting destruction from the presence of the Lord and from the glory of His power, when He comes, in that Day, to be glorified in His saints and to be admired among all those who believe.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B25352C7-AD06-F613-5317-45AC5D91959E}"/>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B25352C7-AD06-F613-5317-45AC5D91959E}"/>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25C9723-E509-CFB4-173B-B90D2CF67E3E}"/>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525C9723-E509-CFB4-173B-B90D2CF67E3E}"/>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87912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17BD0-94C5-086C-8720-746F32391A9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11BF107-2D03-B9F6-118B-CC0FAD774E55}"/>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1DDC4F69-CF27-E6C9-A9F8-441302C53D17}"/>
              </a:ext>
            </a:extLst>
          </p:cNvPr>
          <p:cNvSpPr txBox="1"/>
          <p:nvPr/>
        </p:nvSpPr>
        <p:spPr>
          <a:xfrm>
            <a:off x="567730" y="929849"/>
            <a:ext cx="11045951" cy="4924425"/>
          </a:xfrm>
          <a:prstGeom prst="rect">
            <a:avLst/>
          </a:prstGeom>
          <a:noFill/>
        </p:spPr>
        <p:txBody>
          <a:bodyPr wrap="square">
            <a:spAutoFit/>
          </a:bodyPr>
          <a:lstStyle/>
          <a:p>
            <a:pPr lvl="0" algn="ctr">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2 Thessalonians 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And then the lawless one will be revealed, whom the Lord will consume with the breath of His mouth and destroy with the brightness of His coming.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53FAA842-4496-F20E-CC70-D2087F76623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53FAA842-4496-F20E-CC70-D2087F76623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21EEFCA9-39E9-AD6B-BD1D-4B54E5591127}"/>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21EEFCA9-39E9-AD6B-BD1D-4B54E5591127}"/>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65418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2873D-745A-6265-644C-A503F29E4D7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0AFE73-EF45-FDCB-DBF8-0CE4EB5661A7}"/>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489CA990-569B-CEE3-1206-347D9C4FFF50}"/>
              </a:ext>
            </a:extLst>
          </p:cNvPr>
          <p:cNvSpPr txBox="1"/>
          <p:nvPr/>
        </p:nvSpPr>
        <p:spPr>
          <a:xfrm>
            <a:off x="573024" y="515511"/>
            <a:ext cx="11045951" cy="6863417"/>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 Thessalonians 1:7-9</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And to give you who are troubled rest with us when the Lord Jesus is revealed from heaven with His mighty angels, in flaming fire taking vengeance on those who do not know God, and on those who do not obey the gospel of our Lord Jesus Christ.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5DB08AF-9202-2BF7-CD6E-F7654E6AAEAE}"/>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5DB08AF-9202-2BF7-CD6E-F7654E6AAEAE}"/>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D65981B-86F5-A001-699B-A35E3044E567}"/>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9D65981B-86F5-A001-699B-A35E3044E567}"/>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03841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93238-95AC-F4D8-1E96-76B8B6BCD35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25C7910-68D6-5920-B719-9D09E8761396}"/>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A1C03D41-A203-88EF-680A-3E2B8BB49A6C}"/>
              </a:ext>
            </a:extLst>
          </p:cNvPr>
          <p:cNvSpPr txBox="1"/>
          <p:nvPr/>
        </p:nvSpPr>
        <p:spPr>
          <a:xfrm>
            <a:off x="567730" y="929849"/>
            <a:ext cx="11045951" cy="3908762"/>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 Thessalonians 1:7-9</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These shall be punished with everlasting destruction from the presence of the Lord and from the glory of His power,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45A8132-54D8-709D-4DCC-5F60513C5292}"/>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45A8132-54D8-709D-4DCC-5F60513C5292}"/>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A37D143-C2DA-D261-2B49-D5B35915724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4A37D143-C2DA-D261-2B49-D5B35915724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92425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9E651F-495A-D976-F303-3B5A68DE7B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D4C7A0-2686-2262-AE7F-DD6F6CCACF9B}"/>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04444D28-2026-053F-E33C-52F212D70091}"/>
              </a:ext>
            </a:extLst>
          </p:cNvPr>
          <p:cNvSpPr txBox="1"/>
          <p:nvPr/>
        </p:nvSpPr>
        <p:spPr>
          <a:xfrm>
            <a:off x="573024" y="615722"/>
            <a:ext cx="11045951" cy="6401753"/>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Ezekiel 28:18-19</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You defiled your sanctuaries By the multitude of your iniquities, By the iniquity of your trading; Therefore I brought fire from your midst; It devoured you, And I turned you to ashes upon the earth In the sight of all who saw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9186558-D177-A2ED-6434-0BD39FB16A23}"/>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79186558-D177-A2ED-6434-0BD39FB16A23}"/>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4B9985B-0A02-C3AD-1215-CA1F92282D3D}"/>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44B9985B-0A02-C3AD-1215-CA1F92282D3D}"/>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414079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BD2F91-4E88-3910-E538-EE528C3E11D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6FC8C63-1447-72CC-A7E7-5A7E83C3D47F}"/>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7287D44-92DA-A8CB-0F35-6453317A0E7D}"/>
              </a:ext>
            </a:extLst>
          </p:cNvPr>
          <p:cNvSpPr txBox="1"/>
          <p:nvPr/>
        </p:nvSpPr>
        <p:spPr>
          <a:xfrm>
            <a:off x="567730" y="929849"/>
            <a:ext cx="11045951" cy="61247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14:14 - 19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Then I looked, and behold, a white cloud, and on the cloud sat One like the Son of Man, having on His head a golden crown, and in His hand a sharp sickle. And another angel came out of the temple, crying with a loud voice.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63660C0-EC86-3C31-0929-6F1CEFE1994B}"/>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963660C0-EC86-3C31-0929-6F1CEFE1994B}"/>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18A2CD4-456B-9733-2C41-B87528B5020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18A2CD4-456B-9733-2C41-B87528B5020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2687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D44EA7-62C2-4BCA-31E6-1134FD0C5DA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41BC7D7-576E-B20F-481A-17D1F9E6AAFE}"/>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3271721-391B-0143-628A-876CB89E4940}"/>
              </a:ext>
            </a:extLst>
          </p:cNvPr>
          <p:cNvSpPr txBox="1"/>
          <p:nvPr/>
        </p:nvSpPr>
        <p:spPr>
          <a:xfrm>
            <a:off x="288950" y="941000"/>
            <a:ext cx="11352924" cy="53860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14:14 - 19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to Him who sat on the cloud, "Thrust in Your sickle and reap, for the time has come for You to reap, for the harvest of the earth is ripe." So He who sat on the cloud thrust in His sickle on the earth, and the earth was reaped. . . .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9CF132D-EC4D-70E5-C58C-D0086F2B07A0}"/>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79CF132D-EC4D-70E5-C58C-D0086F2B07A0}"/>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2299BCC-A55F-E62D-C256-030B0E72D59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92299BCC-A55F-E62D-C256-030B0E72D59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33297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05EC-8C7F-F2E4-E5CE-D1F8FC6C391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175BAD17-90BC-4FF5-5447-81649275CD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6654" y="0"/>
            <a:ext cx="6854615" cy="6854615"/>
          </a:xfrm>
        </p:spPr>
      </p:pic>
    </p:spTree>
    <p:extLst>
      <p:ext uri="{BB962C8B-B14F-4D97-AF65-F5344CB8AC3E}">
        <p14:creationId xmlns:p14="http://schemas.microsoft.com/office/powerpoint/2010/main" val="149186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F8AE27E-FAE9-626C-FE70-25B18FD4575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7E5DF17-FA31-3820-E8DF-10E1E365FD1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7598B53-922C-BF08-C665-7BF3297A2302}"/>
              </a:ext>
            </a:extLst>
          </p:cNvPr>
          <p:cNvSpPr txBox="1"/>
          <p:nvPr/>
        </p:nvSpPr>
        <p:spPr>
          <a:xfrm>
            <a:off x="567730" y="929849"/>
            <a:ext cx="11045951" cy="4185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14:14-19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So the angel thrust his sickle into the earth and gathered the vine of the earth, and threw it into the great winepress of the wrath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642592AC-9C2F-E9C6-18CB-828DA3FAFE14}"/>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642592AC-9C2F-E9C6-18CB-828DA3FAFE14}"/>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F9B6F06C-1A62-332E-BC5D-EE042CFE188A}"/>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F9B6F06C-1A62-332E-BC5D-EE042CFE188A}"/>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0484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98EF8D-4F84-5EEC-8DDE-95B9F210CBC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73DBED9-EED2-ED52-9EC2-C8A10E041130}"/>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4DF32A2-E8BE-91C9-B58E-56D2AF67F896}"/>
              </a:ext>
            </a:extLst>
          </p:cNvPr>
          <p:cNvSpPr txBox="1"/>
          <p:nvPr/>
        </p:nvSpPr>
        <p:spPr>
          <a:xfrm>
            <a:off x="573024" y="507216"/>
            <a:ext cx="11045951" cy="71404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19:11 - 21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Now I saw heaven opened, and behold, a white horse. . . . And the armies in heaven, clothed in fine linen, white and clean, followed Him on white horses. Now out of His mouth goes a sharp sword, that with it He should strike the nations.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C754AF3-3A6A-910B-F064-68EC6F09AC4B}"/>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C754AF3-3A6A-910B-F064-68EC6F09AC4B}"/>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D6416982-7170-54FC-C002-CA8C688FBB03}"/>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D6416982-7170-54FC-C002-CA8C688FBB03}"/>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15763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36C8B5-792C-FAED-B430-9753B5DFF91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F9C81D1-AB97-6F94-8986-ACC46DBF8F1F}"/>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25CE89E-5C06-41DA-F404-2986CFF8AF64}"/>
              </a:ext>
            </a:extLst>
          </p:cNvPr>
          <p:cNvSpPr txBox="1"/>
          <p:nvPr/>
        </p:nvSpPr>
        <p:spPr>
          <a:xfrm>
            <a:off x="573024" y="797148"/>
            <a:ext cx="11045951" cy="34470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19:11 - 21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And the rest were killed with the sword which proceeded from the mouth of Him who sat on the horse.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F403833D-CB28-A5C8-B18E-FB5C024C6079}"/>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F403833D-CB28-A5C8-B18E-FB5C024C6079}"/>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B8D93D03-C6CC-20B0-8EFC-A799949C0970}"/>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B8D93D03-C6CC-20B0-8EFC-A799949C0970}"/>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42029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F5402-43B7-7D30-7A57-428AE2CD427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782D96-B8FA-D108-DAEB-670EB0B69A04}"/>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57DEC4E3-CF9A-4BF4-FC48-904D75FFB952}"/>
              </a:ext>
            </a:extLst>
          </p:cNvPr>
          <p:cNvSpPr txBox="1"/>
          <p:nvPr/>
        </p:nvSpPr>
        <p:spPr>
          <a:xfrm>
            <a:off x="612353" y="456247"/>
            <a:ext cx="11045951" cy="6401753"/>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Luke 17:26 - 30</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And as it was in the days of Noah, so it will be also in the days of the Son of Man: They ate, they drank, they married wives, they were given in marriage, until the day that Noah entered the ark, and the flood came and destroyed them all.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D0FF3E93-50DB-95E6-C1BA-9B5381D5970F}"/>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D0FF3E93-50DB-95E6-C1BA-9B5381D5970F}"/>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D8F4FDB0-30F9-956D-A3DE-AEF9EC72BA12}"/>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D8F4FDB0-30F9-956D-A3DE-AEF9EC72BA12}"/>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65948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31274-1E6A-4B6C-628D-A6D8898BD4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B561065-E98B-DE35-FBE8-65FBF85DBDB6}"/>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6E54CDAE-2721-3FF7-9674-A29D2BFFDC9B}"/>
              </a:ext>
            </a:extLst>
          </p:cNvPr>
          <p:cNvSpPr txBox="1"/>
          <p:nvPr/>
        </p:nvSpPr>
        <p:spPr>
          <a:xfrm>
            <a:off x="567730" y="929849"/>
            <a:ext cx="11045951" cy="6401753"/>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Luke 17:26 - 30</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Likewise as it was also in the days of Lot: They ate, they drank, they bought, they sold, they planted, they built; but on the day that Lot went out of Sodom it rained fire and brimstone from heaven and destroyed them all</a:t>
            </a: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 .</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8492E95B-0070-B514-C7CB-B9EEB78654D8}"/>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8492E95B-0070-B514-C7CB-B9EEB78654D8}"/>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1863C5A0-4529-7734-B42B-F82233F8078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1863C5A0-4529-7734-B42B-F82233F8078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94770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F64C4-9B72-1D5F-4A92-67BAA7AF86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D16DA0-7346-BB1E-F332-AF08B7BABF97}"/>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45740BFA-F37F-D8D2-F51B-64C87009F110}"/>
              </a:ext>
            </a:extLst>
          </p:cNvPr>
          <p:cNvSpPr txBox="1"/>
          <p:nvPr/>
        </p:nvSpPr>
        <p:spPr>
          <a:xfrm>
            <a:off x="567730" y="929849"/>
            <a:ext cx="11045951" cy="3447098"/>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Luke 17:26 - 30</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Even so will it be in the day when the Son of Man is revealed.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1281951F-B078-6FC5-4D28-DC7C02A1C93C}"/>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1281951F-B078-6FC5-4D28-DC7C02A1C93C}"/>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7C035B2D-B707-3D63-FE9C-6300E169720C}"/>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7C035B2D-B707-3D63-FE9C-6300E169720C}"/>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51145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D65B2-0D1F-F273-F64C-2C5F64089AD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635002A-F3C0-490F-9AD2-A8F2A2C86263}"/>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180C3B6D-4082-5BD9-A976-AB314F1ECB8F}"/>
              </a:ext>
            </a:extLst>
          </p:cNvPr>
          <p:cNvSpPr txBox="1"/>
          <p:nvPr/>
        </p:nvSpPr>
        <p:spPr>
          <a:xfrm>
            <a:off x="567730" y="929849"/>
            <a:ext cx="11045951" cy="5663089"/>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Jeremiah 25:33</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And at that day the slain of the LORD shall be from one end of the earth even to the other end of the earth. They shall not be lamented, or gathered, or buried; they shall become refuse on the 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27EA42D-F029-A23A-C91C-8A2480A0DD2F}"/>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427EA42D-F029-A23A-C91C-8A2480A0DD2F}"/>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665E7A92-6902-1B56-7B38-244A4F42DAE1}"/>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665E7A92-6902-1B56-7B38-244A4F42DAE1}"/>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33231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12ADD0D-3249-154F-153B-D9193BD59F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53BDBE-FA5A-F7C1-5F26-09066AF33E2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BDBE74-C665-049A-854F-C40C21237D27}"/>
              </a:ext>
            </a:extLst>
          </p:cNvPr>
          <p:cNvSpPr>
            <a:spLocks noGrp="1"/>
          </p:cNvSpPr>
          <p:nvPr>
            <p:ph type="title" idx="4294967295"/>
          </p:nvPr>
        </p:nvSpPr>
        <p:spPr>
          <a:xfrm>
            <a:off x="0" y="365125"/>
            <a:ext cx="10515600" cy="1325563"/>
          </a:xfrm>
        </p:spPr>
        <p:txBody>
          <a:bodyPr/>
          <a:lstStyle/>
          <a:p>
            <a:r>
              <a:rPr lang="en-US" dirty="0"/>
              <a:t> </a:t>
            </a:r>
          </a:p>
        </p:txBody>
      </p:sp>
      <p:sp>
        <p:nvSpPr>
          <p:cNvPr id="4" name="TextBox 3">
            <a:extLst>
              <a:ext uri="{FF2B5EF4-FFF2-40B4-BE49-F238E27FC236}">
                <a16:creationId xmlns:a16="http://schemas.microsoft.com/office/drawing/2014/main" id="{7F02FBD8-2C16-4268-528A-0FB9681B1CE1}"/>
              </a:ext>
            </a:extLst>
          </p:cNvPr>
          <p:cNvSpPr txBox="1"/>
          <p:nvPr/>
        </p:nvSpPr>
        <p:spPr>
          <a:xfrm>
            <a:off x="890803" y="544177"/>
            <a:ext cx="10294374" cy="46782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Millennium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Resurrection of Life at 2</a:t>
            </a:r>
            <a:r>
              <a:rPr kumimoji="0" lang="en-US" sz="4000" b="0" i="0" u="none" strike="noStrike" kern="1200" cap="none" spc="-100" normalizeH="0" baseline="3000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nd</a:t>
            </a: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 Saved go to Heaven</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Lost Destroyed at the 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Two Resurrections – Life and Judgment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40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117EFA-CC30-AF68-4C6D-23D6D1A297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833B75-240E-9D85-F392-B46B88DE17FB}"/>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BE3C30B-F34D-32AA-66CF-2DB9484F1216}"/>
              </a:ext>
            </a:extLst>
          </p:cNvPr>
          <p:cNvSpPr txBox="1"/>
          <p:nvPr/>
        </p:nvSpPr>
        <p:spPr>
          <a:xfrm>
            <a:off x="567730" y="929849"/>
            <a:ext cx="11045951" cy="46474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John 5:28 – 29  NLT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Don't be so surprised! Indeed, the time is coming when all the dead in their graves will hear the voice of God's Son, and they will rise again.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32D8F18-1347-23AF-3CFC-F51A7E7A8870}"/>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32D8F18-1347-23AF-3CFC-F51A7E7A8870}"/>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3DE4A803-7BC0-2693-2117-CE511693BD82}"/>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3DE4A803-7BC0-2693-2117-CE511693BD82}"/>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84615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868C4-710E-4DE9-7AEF-7C3FF02712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F66AEB-A58D-625F-5EEC-C6978266E991}"/>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C3F7C33-5899-54AA-5657-FA3F13A132FD}"/>
              </a:ext>
            </a:extLst>
          </p:cNvPr>
          <p:cNvSpPr txBox="1"/>
          <p:nvPr/>
        </p:nvSpPr>
        <p:spPr>
          <a:xfrm>
            <a:off x="567730" y="929849"/>
            <a:ext cx="11045951" cy="39087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John 5:28 – 29  NLT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Those who have done good will rise to experience eternal life, and those who have continued in evil will rise to experience judgment.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8B1A6F21-08F5-9311-05DC-C25E85456DE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8B1A6F21-08F5-9311-05DC-C25E85456DE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3EA865D7-59DE-E887-8AFA-E079E8F91D4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3EA865D7-59DE-E887-8AFA-E079E8F91D4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4942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7D6F44-8F82-E6CB-1009-32D54B2A5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2263A-0219-C610-CBFA-E24F4660273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B69569-7010-8DB9-A581-347439A356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550" y="0"/>
            <a:ext cx="9153543" cy="6865158"/>
          </a:xfrm>
        </p:spPr>
      </p:pic>
      <p:sp>
        <p:nvSpPr>
          <p:cNvPr id="7" name="TextBox 6">
            <a:extLst>
              <a:ext uri="{FF2B5EF4-FFF2-40B4-BE49-F238E27FC236}">
                <a16:creationId xmlns:a16="http://schemas.microsoft.com/office/drawing/2014/main" id="{1C4A7EB9-DD66-8259-C962-AF1E25C3B9B7}"/>
              </a:ext>
            </a:extLst>
          </p:cNvPr>
          <p:cNvSpPr txBox="1"/>
          <p:nvPr/>
        </p:nvSpPr>
        <p:spPr>
          <a:xfrm>
            <a:off x="1379550" y="1603223"/>
            <a:ext cx="9153543" cy="47705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Opening</a:t>
            </a: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 Hymn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#216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When the Roll Is Called Up Yonder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99203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B1FE6-5938-2CF8-B922-91A0A25E125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D4F80D7-CEF8-3792-8EA7-2B325EFF8FA2}"/>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9F6A90DC-9599-9D64-6AB5-72483C2AF8EE}"/>
              </a:ext>
            </a:extLst>
          </p:cNvPr>
          <p:cNvSpPr txBox="1"/>
          <p:nvPr/>
        </p:nvSpPr>
        <p:spPr>
          <a:xfrm>
            <a:off x="567730" y="929849"/>
            <a:ext cx="11045951" cy="4924425"/>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 Peter 2:4</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For if God did not spare the angels who sinned, but cast them down to hell and delivered them into chains of darkness, to be reserved for judgment;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F0C1BC3-CDA2-E8C5-179B-24EB82A3EB09}"/>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4F0C1BC3-CDA2-E8C5-179B-24EB82A3EB09}"/>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BDAE5D83-5834-B251-664C-59AAC0654DBD}"/>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BDAE5D83-5834-B251-664C-59AAC0654DBD}"/>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77397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BB95BD-797B-09E3-93E3-F599105877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B9E166-78CB-3D21-6872-2E7E4F94B25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CE4FC9-F5A4-CBBE-7563-6D34D79BEB9A}"/>
              </a:ext>
            </a:extLst>
          </p:cNvPr>
          <p:cNvSpPr>
            <a:spLocks noGrp="1"/>
          </p:cNvSpPr>
          <p:nvPr>
            <p:ph type="title" idx="4294967295"/>
          </p:nvPr>
        </p:nvSpPr>
        <p:spPr>
          <a:xfrm>
            <a:off x="0" y="365125"/>
            <a:ext cx="10515600" cy="1325563"/>
          </a:xfrm>
        </p:spPr>
        <p:txBody>
          <a:bodyPr/>
          <a:lstStyle/>
          <a:p>
            <a:r>
              <a:rPr lang="en-US" dirty="0"/>
              <a:t> </a:t>
            </a:r>
          </a:p>
        </p:txBody>
      </p:sp>
      <p:sp>
        <p:nvSpPr>
          <p:cNvPr id="4" name="TextBox 3">
            <a:extLst>
              <a:ext uri="{FF2B5EF4-FFF2-40B4-BE49-F238E27FC236}">
                <a16:creationId xmlns:a16="http://schemas.microsoft.com/office/drawing/2014/main" id="{CCFE716A-EBB0-DEC9-8375-8AAAD1F9725A}"/>
              </a:ext>
            </a:extLst>
          </p:cNvPr>
          <p:cNvSpPr txBox="1"/>
          <p:nvPr/>
        </p:nvSpPr>
        <p:spPr>
          <a:xfrm>
            <a:off x="890803" y="544177"/>
            <a:ext cx="10294374" cy="52937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Millennium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Resurrection of Life at 2</a:t>
            </a:r>
            <a:r>
              <a:rPr kumimoji="0" lang="en-US" sz="4000" b="0" i="0" u="none" strike="noStrike" kern="1200" cap="none" spc="-100" normalizeH="0" baseline="3000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nd</a:t>
            </a: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 Saved go to Heaven</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Lost Destroyed at the 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Two Resurrections – Life and Judgment</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Resurrections Separated by 1000 years</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94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2CC94-8949-D71A-3040-A5E9370028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68BF26-3671-B82C-F6ED-1FB9289079A0}"/>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6799A4D-D5E7-666A-32E9-CCB3E57CD91D}"/>
              </a:ext>
            </a:extLst>
          </p:cNvPr>
          <p:cNvSpPr txBox="1"/>
          <p:nvPr/>
        </p:nvSpPr>
        <p:spPr>
          <a:xfrm>
            <a:off x="567730" y="929849"/>
            <a:ext cx="11045951" cy="61247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20:4 – 6  NLT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They had not worshiped the beast or his statue, nor accepted his mark on their forehead or their hands. They all came to life again, and they reigned with Christ for a thousand years.  This is the first resurrection.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67641AC-8522-0ED8-F008-CCDA93028993}"/>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467641AC-8522-0ED8-F008-CCDA93028993}"/>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1A81F3E0-420D-9BC5-45DB-6A13EA098702}"/>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1A81F3E0-420D-9BC5-45DB-6A13EA098702}"/>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77377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7C283-800B-1775-FDC8-4904465A4E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2F6C71-CFAC-FF2E-9A8B-D0B8C99E982B}"/>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757418-3464-ECEE-5324-B55B4C37A29E}"/>
              </a:ext>
            </a:extLst>
          </p:cNvPr>
          <p:cNvSpPr txBox="1"/>
          <p:nvPr/>
        </p:nvSpPr>
        <p:spPr>
          <a:xfrm>
            <a:off x="567730" y="929849"/>
            <a:ext cx="11045951" cy="53860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20:4 – 6  NLT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(The rest of the dead did not come back to life until the thousand years had ended.) Blessed and holy are those who share in the first resurrection. For them the second death holds no power, . . .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E25817E-D53B-02B3-D391-759E16F2F51C}"/>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7E25817E-D53B-02B3-D391-759E16F2F51C}"/>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152C621-6DF0-5938-74CC-6396AAE410E5}"/>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8152C621-6DF0-5938-74CC-6396AAE410E5}"/>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9311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9D440-2C17-E937-1F05-C0F8E8C043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784075-5D64-2F8E-7274-683FEDC9985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89FA18E-45A0-B8CC-5CE5-717F9CE8FC88}"/>
              </a:ext>
            </a:extLst>
          </p:cNvPr>
          <p:cNvSpPr txBox="1"/>
          <p:nvPr/>
        </p:nvSpPr>
        <p:spPr>
          <a:xfrm>
            <a:off x="567730" y="929849"/>
            <a:ext cx="11045951" cy="34470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20:4 – 6  NLT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but they will be priests of God and of Christ and will reign with him a thousand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88B7ECE-4D53-511E-98A0-1134903B6DC8}"/>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788B7ECE-4D53-511E-98A0-1134903B6DC8}"/>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FCB8BC6-4A04-983C-78B7-FE720C0322EE}"/>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AFCB8BC6-4A04-983C-78B7-FE720C0322EE}"/>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65018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E25CC5-4071-E70D-69CC-8C02A3E5B1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24CD98-32B2-7CD8-FADD-1D57DF00A91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1F5268-2BD5-36D1-ACE7-3AE685C86038}"/>
              </a:ext>
            </a:extLst>
          </p:cNvPr>
          <p:cNvSpPr>
            <a:spLocks noGrp="1"/>
          </p:cNvSpPr>
          <p:nvPr>
            <p:ph type="title" idx="4294967295"/>
          </p:nvPr>
        </p:nvSpPr>
        <p:spPr>
          <a:xfrm>
            <a:off x="0" y="365125"/>
            <a:ext cx="10515600" cy="1325563"/>
          </a:xfrm>
        </p:spPr>
        <p:txBody>
          <a:bodyPr/>
          <a:lstStyle/>
          <a:p>
            <a:r>
              <a:rPr lang="en-US" dirty="0"/>
              <a:t> </a:t>
            </a:r>
          </a:p>
        </p:txBody>
      </p:sp>
      <p:sp>
        <p:nvSpPr>
          <p:cNvPr id="4" name="TextBox 3">
            <a:extLst>
              <a:ext uri="{FF2B5EF4-FFF2-40B4-BE49-F238E27FC236}">
                <a16:creationId xmlns:a16="http://schemas.microsoft.com/office/drawing/2014/main" id="{32795DD7-AB76-D38F-B185-054D835C236F}"/>
              </a:ext>
            </a:extLst>
          </p:cNvPr>
          <p:cNvSpPr txBox="1"/>
          <p:nvPr/>
        </p:nvSpPr>
        <p:spPr>
          <a:xfrm>
            <a:off x="890803" y="544177"/>
            <a:ext cx="10294374" cy="59093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Millennium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Resurrection of Life at 2</a:t>
            </a:r>
            <a:r>
              <a:rPr kumimoji="0" lang="en-US" sz="4000" b="0" i="0" u="none" strike="noStrike" kern="1200" cap="none" spc="-100" normalizeH="0" baseline="3000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nd</a:t>
            </a: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 Saved go to Heaven</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Lost Destroyed at the 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Two Resurrections – Life and Judgment</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Resurrections Separated by 1000 years</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During 1000 Years a Work of Judgment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78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15026-FEAB-67DA-A126-D9A4D598E2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19920FF-62B0-223B-D398-5CBBDF43D315}"/>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56683403-E36C-C72C-D35C-C0793674E271}"/>
              </a:ext>
            </a:extLst>
          </p:cNvPr>
          <p:cNvSpPr txBox="1"/>
          <p:nvPr/>
        </p:nvSpPr>
        <p:spPr>
          <a:xfrm>
            <a:off x="612353" y="952151"/>
            <a:ext cx="11045951" cy="6401753"/>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1 Corinthians 6:2-3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Don't you realize that someday we believers will judge the world? And since you are going to judge the world, can't you decide even these little things among yourselves?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E191D92D-C03E-2954-0DD3-EFD700114973}"/>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E191D92D-C03E-2954-0DD3-EFD700114973}"/>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A3A058E-21E2-3A1C-BF72-826FD452A079}"/>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AA3A058E-21E2-3A1C-BF72-826FD452A079}"/>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95754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072BE-664A-8F68-B503-511C6D7F6F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91895CB-6A1B-6CE9-3236-32BF55824B82}"/>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A2B04606-4286-2F00-0FFA-9AAB1487C977}"/>
              </a:ext>
            </a:extLst>
          </p:cNvPr>
          <p:cNvSpPr txBox="1"/>
          <p:nvPr/>
        </p:nvSpPr>
        <p:spPr>
          <a:xfrm>
            <a:off x="567730" y="929849"/>
            <a:ext cx="11045951" cy="4185761"/>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1 Corinthians 6:2-3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Don't you realize that we will judge angels? So you should surely be able to resolve ordinary disputes in this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A6585FC1-3C08-ACB2-7339-742B1CD9DA0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A6585FC1-3C08-ACB2-7339-742B1CD9DA0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DBD397D6-E0A4-108E-F4CD-D6253CEB08EF}"/>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DBD397D6-E0A4-108E-F4CD-D6253CEB08EF}"/>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416381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D2AF61-680C-E7CF-88F0-45DAB8D7DE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D41B96-79A2-EDBE-371F-C1111F3E155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1FEDEED-0883-AE29-8B7B-F9C270526471}"/>
              </a:ext>
            </a:extLst>
          </p:cNvPr>
          <p:cNvSpPr txBox="1"/>
          <p:nvPr/>
        </p:nvSpPr>
        <p:spPr>
          <a:xfrm>
            <a:off x="567730" y="929849"/>
            <a:ext cx="11045951" cy="53860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20:4 – 6  NLT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Then I saw thrones, and the people sitting on them had been given the authority to judge. And I saw the souls of those who had been beheaded for their testimony about Jesus and for proclaiming the word of God. . . .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9C3FD64-3123-6806-E5C8-6E6A95B9BB44}"/>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49C3FD64-3123-6806-E5C8-6E6A95B9BB44}"/>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F1160DF-21EC-70FC-4DDC-5F845E70D3B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4F1160DF-21EC-70FC-4DDC-5F845E70D3B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367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1870C3-FD17-0FEC-2B11-67676941B4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A36204-3182-BC3C-790A-A4C308243F0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1808F40-2E1A-9674-7ECF-0C944D7B588C}"/>
              </a:ext>
            </a:extLst>
          </p:cNvPr>
          <p:cNvSpPr>
            <a:spLocks noGrp="1"/>
          </p:cNvSpPr>
          <p:nvPr>
            <p:ph type="title" idx="4294967295"/>
          </p:nvPr>
        </p:nvSpPr>
        <p:spPr>
          <a:xfrm>
            <a:off x="0" y="365125"/>
            <a:ext cx="10515600" cy="1325563"/>
          </a:xfrm>
        </p:spPr>
        <p:txBody>
          <a:bodyPr/>
          <a:lstStyle/>
          <a:p>
            <a:r>
              <a:rPr lang="en-US" dirty="0"/>
              <a:t> </a:t>
            </a:r>
          </a:p>
        </p:txBody>
      </p:sp>
      <p:sp>
        <p:nvSpPr>
          <p:cNvPr id="4" name="TextBox 3">
            <a:extLst>
              <a:ext uri="{FF2B5EF4-FFF2-40B4-BE49-F238E27FC236}">
                <a16:creationId xmlns:a16="http://schemas.microsoft.com/office/drawing/2014/main" id="{99E56DB3-199E-0BAE-FCEE-B352E91285C9}"/>
              </a:ext>
            </a:extLst>
          </p:cNvPr>
          <p:cNvSpPr txBox="1"/>
          <p:nvPr/>
        </p:nvSpPr>
        <p:spPr>
          <a:xfrm>
            <a:off x="890802" y="544177"/>
            <a:ext cx="10515599" cy="65248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Millennium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Resurrection of Life at 2</a:t>
            </a:r>
            <a:r>
              <a:rPr kumimoji="0" lang="en-US" sz="4000" b="0" i="0" u="none" strike="noStrike" kern="1200" cap="none" spc="-100" normalizeH="0" baseline="3000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nd</a:t>
            </a: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 Saved go to Heaven</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Lost Destroyed at the 2</a:t>
            </a:r>
            <a:r>
              <a:rPr lang="en-US" sz="4000" spc="-100" baseline="300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nd</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Coming</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Two Resurrections – Life and Judgment</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Resurrections Separated by 1000 years</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During 1000 Years a Work of Judgment</a:t>
            </a:r>
          </a:p>
          <a:p>
            <a:pPr marL="742950" indent="-742950">
              <a:buFontTx/>
              <a:buAutoNum type="arabicPeriod"/>
              <a:defRPr/>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White Throne Judgment and Lake  of Fire</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3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09C90D-916A-36C5-4C41-944F2EC6BF8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D7C402-307A-F67E-BFD3-54D8147A8B87}"/>
              </a:ext>
            </a:extLst>
          </p:cNvPr>
          <p:cNvPicPr>
            <a:picLocks noChangeAspect="1"/>
          </p:cNvPicPr>
          <p:nvPr/>
        </p:nvPicPr>
        <p:blipFill>
          <a:blip r:embed="rId2"/>
          <a:stretch>
            <a:fillRect/>
          </a:stretch>
        </p:blipFill>
        <p:spPr>
          <a:xfrm>
            <a:off x="944450" y="0"/>
            <a:ext cx="10303099" cy="6858000"/>
          </a:xfrm>
          <a:prstGeom prst="rect">
            <a:avLst/>
          </a:prstGeom>
        </p:spPr>
      </p:pic>
    </p:spTree>
    <p:extLst>
      <p:ext uri="{BB962C8B-B14F-4D97-AF65-F5344CB8AC3E}">
        <p14:creationId xmlns:p14="http://schemas.microsoft.com/office/powerpoint/2010/main" val="257299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5EE16EB-1B80-2CAD-98B2-38F36A0F0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A9AB36-C507-EC3D-EF04-20670EA4F6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0E910C-7E9F-F7F2-3B85-BCFD1B87D6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B34DF26-D05B-38BF-06D0-D7F5EF98681E}"/>
              </a:ext>
            </a:extLst>
          </p:cNvPr>
          <p:cNvPicPr>
            <a:picLocks noChangeAspect="1"/>
          </p:cNvPicPr>
          <p:nvPr/>
        </p:nvPicPr>
        <p:blipFill>
          <a:blip r:embed="rId2"/>
          <a:stretch>
            <a:fillRect/>
          </a:stretch>
        </p:blipFill>
        <p:spPr>
          <a:xfrm>
            <a:off x="838200" y="0"/>
            <a:ext cx="10515600" cy="6858000"/>
          </a:xfrm>
          <a:prstGeom prst="rect">
            <a:avLst/>
          </a:prstGeom>
        </p:spPr>
      </p:pic>
      <p:sp>
        <p:nvSpPr>
          <p:cNvPr id="6" name="TextBox 5">
            <a:extLst>
              <a:ext uri="{FF2B5EF4-FFF2-40B4-BE49-F238E27FC236}">
                <a16:creationId xmlns:a16="http://schemas.microsoft.com/office/drawing/2014/main" id="{026A7F19-ECE4-812C-BCC3-68351256CFEA}"/>
              </a:ext>
            </a:extLst>
          </p:cNvPr>
          <p:cNvSpPr txBox="1"/>
          <p:nvPr/>
        </p:nvSpPr>
        <p:spPr>
          <a:xfrm>
            <a:off x="1601821" y="1546406"/>
            <a:ext cx="898835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20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020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0CE0A-4DAF-C5C6-32D7-CBADBDCE01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3CD6A79-B8E9-E47F-67ED-0F0D6C7FCC8A}"/>
              </a:ext>
            </a:extLst>
          </p:cNvPr>
          <p:cNvPicPr>
            <a:picLocks noChangeAspect="1"/>
          </p:cNvPicPr>
          <p:nvPr/>
        </p:nvPicPr>
        <p:blipFill>
          <a:blip r:embed="rId2"/>
          <a:stretch>
            <a:fillRect/>
          </a:stretch>
        </p:blipFill>
        <p:spPr>
          <a:xfrm>
            <a:off x="0" y="-14157"/>
            <a:ext cx="12270658" cy="6871797"/>
          </a:xfrm>
          <a:prstGeom prst="rect">
            <a:avLst/>
          </a:prstGeom>
        </p:spPr>
      </p:pic>
      <p:sp>
        <p:nvSpPr>
          <p:cNvPr id="7" name="TextBox 6">
            <a:extLst>
              <a:ext uri="{FF2B5EF4-FFF2-40B4-BE49-F238E27FC236}">
                <a16:creationId xmlns:a16="http://schemas.microsoft.com/office/drawing/2014/main" id="{6493DA1E-ECE2-DCC0-AE14-A5BE6D89E831}"/>
              </a:ext>
            </a:extLst>
          </p:cNvPr>
          <p:cNvSpPr txBox="1"/>
          <p:nvPr/>
        </p:nvSpPr>
        <p:spPr>
          <a:xfrm>
            <a:off x="567730" y="929849"/>
            <a:ext cx="11045951" cy="4185761"/>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 Peter 3:13</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Nevertheless we, according to His promise, look for new heavens and a new earth in which righteousness dwells.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3A787315-D99D-6201-7EE4-54DE745C965F}"/>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3A787315-D99D-6201-7EE4-54DE745C965F}"/>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7F43A18-6526-2C70-E1B3-539D6DDD3983}"/>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47F43A18-6526-2C70-E1B3-539D6DDD3983}"/>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7765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69E3E1A-47B3-F482-804C-C34E060779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915623-E9CB-A580-7B42-DA38E4ECD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375" y="0"/>
            <a:ext cx="9903249" cy="6858000"/>
          </a:xfrm>
          <a:prstGeom prst="rect">
            <a:avLst/>
          </a:prstGeom>
        </p:spPr>
      </p:pic>
    </p:spTree>
    <p:extLst>
      <p:ext uri="{BB962C8B-B14F-4D97-AF65-F5344CB8AC3E}">
        <p14:creationId xmlns:p14="http://schemas.microsoft.com/office/powerpoint/2010/main" val="310889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A2CB2B-5753-7FE3-D3BB-D73289D71F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204F171-59EE-9BF2-9D57-629215E4FAC3}"/>
              </a:ext>
            </a:extLst>
          </p:cNvPr>
          <p:cNvPicPr>
            <a:picLocks noChangeAspect="1"/>
          </p:cNvPicPr>
          <p:nvPr/>
        </p:nvPicPr>
        <p:blipFill>
          <a:blip r:embed="rId2"/>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9870FB7D-B3CF-12CE-EA50-CF76F0D260C8}"/>
              </a:ext>
            </a:extLst>
          </p:cNvPr>
          <p:cNvSpPr txBox="1"/>
          <p:nvPr/>
        </p:nvSpPr>
        <p:spPr>
          <a:xfrm>
            <a:off x="-4260345" y="2287382"/>
            <a:ext cx="14096160" cy="6740307"/>
          </a:xfrm>
          <a:prstGeom prst="rect">
            <a:avLst/>
          </a:prstGeom>
          <a:noFill/>
        </p:spPr>
        <p:txBody>
          <a:bodyPr wrap="square">
            <a:spAutoFit/>
          </a:bodyPr>
          <a:lstStyle/>
          <a:p>
            <a:pPr algn="ct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ctr"/>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pPr algn="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Peace on Earth </a:t>
            </a:r>
          </a:p>
          <a:p>
            <a:pPr algn="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or in Heaven</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168068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C72AAA-E2B1-5300-D9F3-13CAED7E9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D98EF-A01D-AF39-8C81-0CD6276579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8D18C5D-0281-F499-F88F-A7E22F4B69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550" y="0"/>
            <a:ext cx="9153543" cy="6865158"/>
          </a:xfrm>
        </p:spPr>
      </p:pic>
      <p:sp>
        <p:nvSpPr>
          <p:cNvPr id="7" name="TextBox 6">
            <a:extLst>
              <a:ext uri="{FF2B5EF4-FFF2-40B4-BE49-F238E27FC236}">
                <a16:creationId xmlns:a16="http://schemas.microsoft.com/office/drawing/2014/main" id="{4970525E-0F0E-010B-F099-6742152AA969}"/>
              </a:ext>
            </a:extLst>
          </p:cNvPr>
          <p:cNvSpPr txBox="1"/>
          <p:nvPr/>
        </p:nvSpPr>
        <p:spPr>
          <a:xfrm>
            <a:off x="1379550" y="1603223"/>
            <a:ext cx="9153543" cy="44627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Closing Hymn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#416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The Judgment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Has Set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24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38582-188C-438C-A50D-869C53116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405" y="0"/>
            <a:ext cx="10375189" cy="6858000"/>
          </a:xfrm>
          <a:prstGeom prst="rect">
            <a:avLst/>
          </a:prstGeom>
        </p:spPr>
      </p:pic>
    </p:spTree>
    <p:extLst>
      <p:ext uri="{BB962C8B-B14F-4D97-AF65-F5344CB8AC3E}">
        <p14:creationId xmlns:p14="http://schemas.microsoft.com/office/powerpoint/2010/main" val="53944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90ED05-0852-D424-D83F-109D5B82C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147918" y="1951672"/>
            <a:ext cx="11896164" cy="2954655"/>
          </a:xfrm>
          <a:prstGeom prst="rect">
            <a:avLst/>
          </a:prstGeom>
          <a:noFill/>
          <a:ln>
            <a:solidFill>
              <a:schemeClr val="tx1">
                <a:alpha val="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Scripture Reading</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Matthew 16:24-27</a:t>
            </a:r>
          </a:p>
        </p:txBody>
      </p:sp>
    </p:spTree>
    <p:extLst>
      <p:ext uri="{BB962C8B-B14F-4D97-AF65-F5344CB8AC3E}">
        <p14:creationId xmlns:p14="http://schemas.microsoft.com/office/powerpoint/2010/main" val="94797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9569BE-9D23-5F46-41DB-74A72DE926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3996AE-3B37-B258-2DC9-0425F5CCE58B}"/>
              </a:ext>
            </a:extLst>
          </p:cNvPr>
          <p:cNvPicPr>
            <a:picLocks noChangeAspect="1"/>
          </p:cNvPicPr>
          <p:nvPr/>
        </p:nvPicPr>
        <p:blipFill>
          <a:blip r:embed="rId2"/>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439AC50F-179F-E7D7-4958-981F0E242759}"/>
              </a:ext>
            </a:extLst>
          </p:cNvPr>
          <p:cNvSpPr txBox="1"/>
          <p:nvPr/>
        </p:nvSpPr>
        <p:spPr>
          <a:xfrm>
            <a:off x="-4260345" y="2287382"/>
            <a:ext cx="14096160" cy="6740307"/>
          </a:xfrm>
          <a:prstGeom prst="rect">
            <a:avLst/>
          </a:prstGeom>
          <a:noFill/>
        </p:spPr>
        <p:txBody>
          <a:bodyPr wrap="square">
            <a:spAutoFit/>
          </a:bodyPr>
          <a:lstStyle/>
          <a:p>
            <a:pPr algn="ct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ctr"/>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pPr algn="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Peace on Earth </a:t>
            </a:r>
          </a:p>
          <a:p>
            <a:pPr algn="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or in Heaven</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170965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37F378-CF1E-3897-9971-826C2B2A3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A79C4B-DABB-3EA0-2CB7-4EA17E24B467}"/>
              </a:ext>
            </a:extLst>
          </p:cNvPr>
          <p:cNvSpPr>
            <a:spLocks noGrp="1"/>
          </p:cNvSpPr>
          <p:nvPr>
            <p:ph type="title"/>
          </p:nvPr>
        </p:nvSpPr>
        <p:spPr>
          <a:xfrm>
            <a:off x="770849" y="382823"/>
            <a:ext cx="10515600" cy="1325563"/>
          </a:xfrm>
        </p:spPr>
        <p:txBody>
          <a:bodyPr/>
          <a:lstStyle/>
          <a:p>
            <a:endParaRPr lang="en-US"/>
          </a:p>
        </p:txBody>
      </p:sp>
      <p:sp>
        <p:nvSpPr>
          <p:cNvPr id="3" name="Content Placeholder 2">
            <a:extLst>
              <a:ext uri="{FF2B5EF4-FFF2-40B4-BE49-F238E27FC236}">
                <a16:creationId xmlns:a16="http://schemas.microsoft.com/office/drawing/2014/main" id="{84187E62-F008-1E4C-B498-CA351B5B0AF9}"/>
              </a:ext>
            </a:extLst>
          </p:cNvPr>
          <p:cNvSpPr>
            <a:spLocks noGrp="1"/>
          </p:cNvSpPr>
          <p:nvPr>
            <p:ph idx="1"/>
          </p:nvPr>
        </p:nvSpPr>
        <p:spPr>
          <a:xfrm>
            <a:off x="737173" y="478554"/>
            <a:ext cx="10582951" cy="5900892"/>
          </a:xfrm>
        </p:spPr>
        <p:txBody>
          <a:bodyPr>
            <a:noAutofit/>
          </a:bodyPr>
          <a:lstStyle/>
          <a:p>
            <a:pPr marL="0" indent="0" algn="ctr">
              <a:buNone/>
            </a:pPr>
            <a:endParaRPr lang="en-US" sz="1000" dirty="0">
              <a:solidFill>
                <a:schemeClr val="bg1"/>
              </a:solidFill>
            </a:endParaRPr>
          </a:p>
          <a:p>
            <a:pPr marL="0" indent="0" algn="ctr">
              <a:buNone/>
            </a:pPr>
            <a:r>
              <a:rPr lang="en-US" sz="4400" dirty="0">
                <a:solidFill>
                  <a:schemeClr val="bg1"/>
                </a:solidFill>
              </a:rPr>
              <a:t>27 The Millennium and the End of Sin </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indent="0" algn="ctr">
              <a:buNone/>
            </a:pPr>
            <a:endParaRPr lang="en-US" sz="4400" dirty="0">
              <a:solidFill>
                <a:schemeClr val="bg1"/>
              </a:solidFill>
            </a:endParaRPr>
          </a:p>
          <a:p>
            <a:pPr marL="0" indent="0">
              <a:buNone/>
            </a:pPr>
            <a:r>
              <a:rPr lang="en-US" sz="4400" dirty="0">
                <a:solidFill>
                  <a:schemeClr val="bg1"/>
                </a:solidFill>
              </a:rPr>
              <a:t>The millennium is the thousand-year reign of Christ with His saints in heaven between the first and second resurrections. During this time the wicked dead will be judged; the earth will be utterly desolate, without living human inhabitants, but occupied by Satan and his angels. . . . </a:t>
            </a:r>
          </a:p>
        </p:txBody>
      </p:sp>
    </p:spTree>
    <p:extLst>
      <p:ext uri="{BB962C8B-B14F-4D97-AF65-F5344CB8AC3E}">
        <p14:creationId xmlns:p14="http://schemas.microsoft.com/office/powerpoint/2010/main" val="281555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4132</TotalTime>
  <Words>2094</Words>
  <Application>Microsoft Office PowerPoint</Application>
  <PresentationFormat>Widescreen</PresentationFormat>
  <Paragraphs>203</Paragraphs>
  <Slides>65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65</vt:i4>
      </vt:variant>
    </vt:vector>
  </HeadingPairs>
  <TitlesOfParts>
    <vt:vector size="72" baseType="lpstr">
      <vt:lpstr>Arial</vt:lpstr>
      <vt:lpstr>Arial Black</vt:lpstr>
      <vt:lpstr>Arial Rounded MT Bold</vt:lpstr>
      <vt:lpstr>Calibri</vt:lpstr>
      <vt:lpstr>Calibri Light</vt:lpstr>
      <vt:lpstr>Office Theme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Roy A (LIT)</dc:creator>
  <cp:lastModifiedBy>Roy Robinson</cp:lastModifiedBy>
  <cp:revision>23</cp:revision>
  <dcterms:created xsi:type="dcterms:W3CDTF">2024-07-23T05:54:21Z</dcterms:created>
  <dcterms:modified xsi:type="dcterms:W3CDTF">2026-03-07T02:46:29Z</dcterms:modified>
</cp:coreProperties>
</file>