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sldIdLst>
    <p:sldId id="1374" r:id="rId3"/>
    <p:sldId id="1108" r:id="rId4"/>
    <p:sldId id="1302" r:id="rId5"/>
    <p:sldId id="716" r:id="rId6"/>
    <p:sldId id="1266" r:id="rId7"/>
    <p:sldId id="1418" r:id="rId8"/>
    <p:sldId id="723" r:id="rId9"/>
    <p:sldId id="1501" r:id="rId10"/>
    <p:sldId id="1071" r:id="rId11"/>
    <p:sldId id="1503" r:id="rId12"/>
    <p:sldId id="1318" r:id="rId13"/>
    <p:sldId id="1518" r:id="rId14"/>
    <p:sldId id="1519" r:id="rId15"/>
    <p:sldId id="1504" r:id="rId16"/>
    <p:sldId id="1534" r:id="rId17"/>
    <p:sldId id="1510" r:id="rId18"/>
    <p:sldId id="1532" r:id="rId19"/>
    <p:sldId id="1531" r:id="rId20"/>
    <p:sldId id="1516" r:id="rId21"/>
    <p:sldId id="1529" r:id="rId22"/>
    <p:sldId id="1520" r:id="rId23"/>
    <p:sldId id="1472" r:id="rId24"/>
    <p:sldId id="1537" r:id="rId25"/>
    <p:sldId id="1505" r:id="rId26"/>
    <p:sldId id="1513" r:id="rId27"/>
    <p:sldId id="1521" r:id="rId28"/>
    <p:sldId id="1523" r:id="rId29"/>
    <p:sldId id="1538" r:id="rId30"/>
    <p:sldId id="1509" r:id="rId31"/>
    <p:sldId id="1515" r:id="rId32"/>
    <p:sldId id="1540" r:id="rId33"/>
    <p:sldId id="1539" r:id="rId34"/>
    <p:sldId id="1511" r:id="rId35"/>
    <p:sldId id="1525" r:id="rId36"/>
    <p:sldId id="1458" r:id="rId37"/>
    <p:sldId id="1476" r:id="rId38"/>
    <p:sldId id="1477" r:id="rId39"/>
    <p:sldId id="1508" r:id="rId40"/>
    <p:sldId id="1514" r:id="rId41"/>
    <p:sldId id="1530" r:id="rId42"/>
    <p:sldId id="1533" r:id="rId43"/>
    <p:sldId id="1522" r:id="rId44"/>
    <p:sldId id="1541" r:id="rId45"/>
    <p:sldId id="1506" r:id="rId46"/>
    <p:sldId id="1542" r:id="rId47"/>
    <p:sldId id="1543" r:id="rId48"/>
    <p:sldId id="1517" r:id="rId49"/>
    <p:sldId id="1526" r:id="rId50"/>
    <p:sldId id="1527" r:id="rId51"/>
    <p:sldId id="1528" r:id="rId52"/>
    <p:sldId id="1524" r:id="rId53"/>
    <p:sldId id="1486" r:id="rId54"/>
    <p:sldId id="1545" r:id="rId55"/>
    <p:sldId id="1544" r:id="rId56"/>
    <p:sldId id="1337" r:id="rId57"/>
    <p:sldId id="946" r:id="rId58"/>
    <p:sldId id="149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293" autoAdjust="0"/>
    <p:restoredTop sz="94660"/>
  </p:normalViewPr>
  <p:slideViewPr>
    <p:cSldViewPr snapToGrid="0">
      <p:cViewPr varScale="1">
        <p:scale>
          <a:sx n="162" d="100"/>
          <a:sy n="162" d="100"/>
        </p:scale>
        <p:origin x="318" y="13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y Robinson" userId="ab3716fc2597cfce" providerId="LiveId" clId="{E7EFCCB2-2C4B-44F4-BFB2-36B8EFE7890A}"/>
    <pc:docChg chg="delSld">
      <pc:chgData name="Roy Robinson" userId="ab3716fc2597cfce" providerId="LiveId" clId="{E7EFCCB2-2C4B-44F4-BFB2-36B8EFE7890A}" dt="2026-03-07T02:43:00.468" v="0" actId="47"/>
      <pc:docMkLst>
        <pc:docMk/>
      </pc:docMkLst>
      <pc:sldChg chg="del">
        <pc:chgData name="Roy Robinson" userId="ab3716fc2597cfce" providerId="LiveId" clId="{E7EFCCB2-2C4B-44F4-BFB2-36B8EFE7890A}" dt="2026-03-07T02:43:00.468" v="0" actId="47"/>
        <pc:sldMkLst>
          <pc:docMk/>
          <pc:sldMk cId="1829721443" sldId="367"/>
        </pc:sldMkLst>
      </pc:sldChg>
      <pc:sldChg chg="del">
        <pc:chgData name="Roy Robinson" userId="ab3716fc2597cfce" providerId="LiveId" clId="{E7EFCCB2-2C4B-44F4-BFB2-36B8EFE7890A}" dt="2026-03-07T02:43:00.468" v="0" actId="47"/>
        <pc:sldMkLst>
          <pc:docMk/>
          <pc:sldMk cId="73441411" sldId="1107"/>
        </pc:sldMkLst>
      </pc:sldChg>
      <pc:sldChg chg="del">
        <pc:chgData name="Roy Robinson" userId="ab3716fc2597cfce" providerId="LiveId" clId="{E7EFCCB2-2C4B-44F4-BFB2-36B8EFE7890A}" dt="2026-03-07T02:43:00.468" v="0" actId="47"/>
        <pc:sldMkLst>
          <pc:docMk/>
          <pc:sldMk cId="2974870297" sldId="1110"/>
        </pc:sldMkLst>
      </pc:sldChg>
      <pc:sldChg chg="del">
        <pc:chgData name="Roy Robinson" userId="ab3716fc2597cfce" providerId="LiveId" clId="{E7EFCCB2-2C4B-44F4-BFB2-36B8EFE7890A}" dt="2026-03-07T02:43:00.468" v="0" actId="47"/>
        <pc:sldMkLst>
          <pc:docMk/>
          <pc:sldMk cId="436908692" sldId="1269"/>
        </pc:sldMkLst>
      </pc:sldChg>
      <pc:sldChg chg="del">
        <pc:chgData name="Roy Robinson" userId="ab3716fc2597cfce" providerId="LiveId" clId="{E7EFCCB2-2C4B-44F4-BFB2-36B8EFE7890A}" dt="2026-03-07T02:43:00.468" v="0" actId="47"/>
        <pc:sldMkLst>
          <pc:docMk/>
          <pc:sldMk cId="3828730029" sldId="1292"/>
        </pc:sldMkLst>
      </pc:sldChg>
      <pc:sldChg chg="del">
        <pc:chgData name="Roy Robinson" userId="ab3716fc2597cfce" providerId="LiveId" clId="{E7EFCCB2-2C4B-44F4-BFB2-36B8EFE7890A}" dt="2026-03-07T02:43:00.468" v="0" actId="47"/>
        <pc:sldMkLst>
          <pc:docMk/>
          <pc:sldMk cId="2299420975" sldId="1297"/>
        </pc:sldMkLst>
      </pc:sldChg>
      <pc:sldChg chg="del">
        <pc:chgData name="Roy Robinson" userId="ab3716fc2597cfce" providerId="LiveId" clId="{E7EFCCB2-2C4B-44F4-BFB2-36B8EFE7890A}" dt="2026-03-07T02:43:00.468" v="0" actId="47"/>
        <pc:sldMkLst>
          <pc:docMk/>
          <pc:sldMk cId="1172762769" sldId="1300"/>
        </pc:sldMkLst>
      </pc:sldChg>
      <pc:sldChg chg="del">
        <pc:chgData name="Roy Robinson" userId="ab3716fc2597cfce" providerId="LiveId" clId="{E7EFCCB2-2C4B-44F4-BFB2-36B8EFE7890A}" dt="2026-03-07T02:43:00.468" v="0" actId="47"/>
        <pc:sldMkLst>
          <pc:docMk/>
          <pc:sldMk cId="2440101813" sldId="1303"/>
        </pc:sldMkLst>
      </pc:sldChg>
      <pc:sldChg chg="del">
        <pc:chgData name="Roy Robinson" userId="ab3716fc2597cfce" providerId="LiveId" clId="{E7EFCCB2-2C4B-44F4-BFB2-36B8EFE7890A}" dt="2026-03-07T02:43:00.468" v="0" actId="47"/>
        <pc:sldMkLst>
          <pc:docMk/>
          <pc:sldMk cId="3224565909" sldId="1306"/>
        </pc:sldMkLst>
      </pc:sldChg>
      <pc:sldChg chg="del">
        <pc:chgData name="Roy Robinson" userId="ab3716fc2597cfce" providerId="LiveId" clId="{E7EFCCB2-2C4B-44F4-BFB2-36B8EFE7890A}" dt="2026-03-07T02:43:00.468" v="0" actId="47"/>
        <pc:sldMkLst>
          <pc:docMk/>
          <pc:sldMk cId="751401288" sldId="1307"/>
        </pc:sldMkLst>
      </pc:sldChg>
      <pc:sldChg chg="del">
        <pc:chgData name="Roy Robinson" userId="ab3716fc2597cfce" providerId="LiveId" clId="{E7EFCCB2-2C4B-44F4-BFB2-36B8EFE7890A}" dt="2026-03-07T02:43:00.468" v="0" actId="47"/>
        <pc:sldMkLst>
          <pc:docMk/>
          <pc:sldMk cId="2970677430" sldId="1309"/>
        </pc:sldMkLst>
      </pc:sldChg>
      <pc:sldChg chg="del">
        <pc:chgData name="Roy Robinson" userId="ab3716fc2597cfce" providerId="LiveId" clId="{E7EFCCB2-2C4B-44F4-BFB2-36B8EFE7890A}" dt="2026-03-07T02:43:00.468" v="0" actId="47"/>
        <pc:sldMkLst>
          <pc:docMk/>
          <pc:sldMk cId="1477309986" sldId="1319"/>
        </pc:sldMkLst>
      </pc:sldChg>
      <pc:sldChg chg="del">
        <pc:chgData name="Roy Robinson" userId="ab3716fc2597cfce" providerId="LiveId" clId="{E7EFCCB2-2C4B-44F4-BFB2-36B8EFE7890A}" dt="2026-03-07T02:43:00.468" v="0" actId="47"/>
        <pc:sldMkLst>
          <pc:docMk/>
          <pc:sldMk cId="3249574614" sldId="1342"/>
        </pc:sldMkLst>
      </pc:sldChg>
      <pc:sldChg chg="del">
        <pc:chgData name="Roy Robinson" userId="ab3716fc2597cfce" providerId="LiveId" clId="{E7EFCCB2-2C4B-44F4-BFB2-36B8EFE7890A}" dt="2026-03-07T02:43:00.468" v="0" actId="47"/>
        <pc:sldMkLst>
          <pc:docMk/>
          <pc:sldMk cId="4079689319" sldId="1343"/>
        </pc:sldMkLst>
      </pc:sldChg>
      <pc:sldChg chg="del">
        <pc:chgData name="Roy Robinson" userId="ab3716fc2597cfce" providerId="LiveId" clId="{E7EFCCB2-2C4B-44F4-BFB2-36B8EFE7890A}" dt="2026-03-07T02:43:00.468" v="0" actId="47"/>
        <pc:sldMkLst>
          <pc:docMk/>
          <pc:sldMk cId="3350476191" sldId="1352"/>
        </pc:sldMkLst>
      </pc:sldChg>
      <pc:sldChg chg="del">
        <pc:chgData name="Roy Robinson" userId="ab3716fc2597cfce" providerId="LiveId" clId="{E7EFCCB2-2C4B-44F4-BFB2-36B8EFE7890A}" dt="2026-03-07T02:43:00.468" v="0" actId="47"/>
        <pc:sldMkLst>
          <pc:docMk/>
          <pc:sldMk cId="2923360584" sldId="1375"/>
        </pc:sldMkLst>
      </pc:sldChg>
      <pc:sldChg chg="del">
        <pc:chgData name="Roy Robinson" userId="ab3716fc2597cfce" providerId="LiveId" clId="{E7EFCCB2-2C4B-44F4-BFB2-36B8EFE7890A}" dt="2026-03-07T02:43:00.468" v="0" actId="47"/>
        <pc:sldMkLst>
          <pc:docMk/>
          <pc:sldMk cId="1212684055" sldId="1394"/>
        </pc:sldMkLst>
      </pc:sldChg>
      <pc:sldChg chg="del">
        <pc:chgData name="Roy Robinson" userId="ab3716fc2597cfce" providerId="LiveId" clId="{E7EFCCB2-2C4B-44F4-BFB2-36B8EFE7890A}" dt="2026-03-07T02:43:00.468" v="0" actId="47"/>
        <pc:sldMkLst>
          <pc:docMk/>
          <pc:sldMk cId="951915465" sldId="1399"/>
        </pc:sldMkLst>
      </pc:sldChg>
      <pc:sldChg chg="del">
        <pc:chgData name="Roy Robinson" userId="ab3716fc2597cfce" providerId="LiveId" clId="{E7EFCCB2-2C4B-44F4-BFB2-36B8EFE7890A}" dt="2026-03-07T02:43:00.468" v="0" actId="47"/>
        <pc:sldMkLst>
          <pc:docMk/>
          <pc:sldMk cId="3073716318" sldId="1401"/>
        </pc:sldMkLst>
      </pc:sldChg>
      <pc:sldChg chg="del">
        <pc:chgData name="Roy Robinson" userId="ab3716fc2597cfce" providerId="LiveId" clId="{E7EFCCB2-2C4B-44F4-BFB2-36B8EFE7890A}" dt="2026-03-07T02:43:00.468" v="0" actId="47"/>
        <pc:sldMkLst>
          <pc:docMk/>
          <pc:sldMk cId="2505510961" sldId="1408"/>
        </pc:sldMkLst>
      </pc:sldChg>
      <pc:sldChg chg="del">
        <pc:chgData name="Roy Robinson" userId="ab3716fc2597cfce" providerId="LiveId" clId="{E7EFCCB2-2C4B-44F4-BFB2-36B8EFE7890A}" dt="2026-03-07T02:43:00.468" v="0" actId="47"/>
        <pc:sldMkLst>
          <pc:docMk/>
          <pc:sldMk cId="3353773359" sldId="1411"/>
        </pc:sldMkLst>
      </pc:sldChg>
      <pc:sldChg chg="del">
        <pc:chgData name="Roy Robinson" userId="ab3716fc2597cfce" providerId="LiveId" clId="{E7EFCCB2-2C4B-44F4-BFB2-36B8EFE7890A}" dt="2026-03-07T02:43:00.468" v="0" actId="47"/>
        <pc:sldMkLst>
          <pc:docMk/>
          <pc:sldMk cId="3094715435" sldId="1414"/>
        </pc:sldMkLst>
      </pc:sldChg>
      <pc:sldChg chg="del">
        <pc:chgData name="Roy Robinson" userId="ab3716fc2597cfce" providerId="LiveId" clId="{E7EFCCB2-2C4B-44F4-BFB2-36B8EFE7890A}" dt="2026-03-07T02:43:00.468" v="0" actId="47"/>
        <pc:sldMkLst>
          <pc:docMk/>
          <pc:sldMk cId="2698851164" sldId="1416"/>
        </pc:sldMkLst>
      </pc:sldChg>
      <pc:sldChg chg="del">
        <pc:chgData name="Roy Robinson" userId="ab3716fc2597cfce" providerId="LiveId" clId="{E7EFCCB2-2C4B-44F4-BFB2-36B8EFE7890A}" dt="2026-03-07T02:43:00.468" v="0" actId="47"/>
        <pc:sldMkLst>
          <pc:docMk/>
          <pc:sldMk cId="339731339" sldId="1422"/>
        </pc:sldMkLst>
      </pc:sldChg>
      <pc:sldChg chg="del">
        <pc:chgData name="Roy Robinson" userId="ab3716fc2597cfce" providerId="LiveId" clId="{E7EFCCB2-2C4B-44F4-BFB2-36B8EFE7890A}" dt="2026-03-07T02:43:00.468" v="0" actId="47"/>
        <pc:sldMkLst>
          <pc:docMk/>
          <pc:sldMk cId="2620263026" sldId="1432"/>
        </pc:sldMkLst>
      </pc:sldChg>
      <pc:sldChg chg="del">
        <pc:chgData name="Roy Robinson" userId="ab3716fc2597cfce" providerId="LiveId" clId="{E7EFCCB2-2C4B-44F4-BFB2-36B8EFE7890A}" dt="2026-03-07T02:43:00.468" v="0" actId="47"/>
        <pc:sldMkLst>
          <pc:docMk/>
          <pc:sldMk cId="3792441381" sldId="1434"/>
        </pc:sldMkLst>
      </pc:sldChg>
      <pc:sldChg chg="del">
        <pc:chgData name="Roy Robinson" userId="ab3716fc2597cfce" providerId="LiveId" clId="{E7EFCCB2-2C4B-44F4-BFB2-36B8EFE7890A}" dt="2026-03-07T02:43:00.468" v="0" actId="47"/>
        <pc:sldMkLst>
          <pc:docMk/>
          <pc:sldMk cId="2903610617" sldId="1441"/>
        </pc:sldMkLst>
      </pc:sldChg>
      <pc:sldChg chg="del">
        <pc:chgData name="Roy Robinson" userId="ab3716fc2597cfce" providerId="LiveId" clId="{E7EFCCB2-2C4B-44F4-BFB2-36B8EFE7890A}" dt="2026-03-07T02:43:00.468" v="0" actId="47"/>
        <pc:sldMkLst>
          <pc:docMk/>
          <pc:sldMk cId="2634479521" sldId="1473"/>
        </pc:sldMkLst>
      </pc:sldChg>
      <pc:sldChg chg="del">
        <pc:chgData name="Roy Robinson" userId="ab3716fc2597cfce" providerId="LiveId" clId="{E7EFCCB2-2C4B-44F4-BFB2-36B8EFE7890A}" dt="2026-03-07T02:43:00.468" v="0" actId="47"/>
        <pc:sldMkLst>
          <pc:docMk/>
          <pc:sldMk cId="2464956054" sldId="1502"/>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7:35.974"/>
    </inkml:context>
    <inkml:brush xml:id="br0">
      <inkml:brushProperty name="width" value="0.1" units="cm"/>
      <inkml:brushProperty name="height" value="0.1" units="cm"/>
      <inkml:brushProperty name="color" value="#008C3A"/>
    </inkml:brush>
  </inkml:definitions>
  <inkml:trace contextRef="#ctx0" brushRef="#br0">0 1 9830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03T03:36:48.759"/>
    </inkml:context>
    <inkml:brush xml:id="br0">
      <inkml:brushProperty name="width" value="0.1" units="cm"/>
      <inkml:brushProperty name="height" value="0.1" units="cm"/>
      <inkml:brushProperty name="color" value="#008C3A"/>
    </inkml:brush>
  </inkml:definitions>
  <inkml:trace contextRef="#ctx0" brushRef="#br0">1 1 9830,'0'0'0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B2AE2-B656-EB59-A6AE-427FDDFE1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0CCAC5-7D19-E8D1-AA72-47815373A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7185FF-59AF-EADB-2811-2051394BEAC0}"/>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1EDB9DCA-97E1-28C1-BB6B-1F1C0356CA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68783-C0AE-A799-4EF9-52042277AE1C}"/>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760808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40C0-7C4F-FD09-8EBA-B894B4F460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432A83-66F6-0AEA-B308-24C8CBF68C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18B32-0FB4-6C77-AD19-D122501D8DD4}"/>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A895F095-C10D-FDAA-9074-9EA3E5CC1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0E396-AF61-142C-252F-4D8E7DDAE75F}"/>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15443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3E0FE-1BFC-0898-94BF-DF0B3922EF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F45F6-7245-F9EF-2F8B-F96103BE52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FC82-5D37-F075-B080-D527E9DD1032}"/>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2E179C95-C6FC-A5EE-2BAE-01ADED17F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600A-C504-3481-6451-5C28CEEA9B6A}"/>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3459348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02962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81500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06979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CABBF5E-A67D-470C-8D69-BB5F1B86D59E}" type="datetimeFigureOut">
              <a:rPr lang="es-ES" smtClean="0"/>
              <a:t>06/03/2026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5539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CABBF5E-A67D-470C-8D69-BB5F1B86D59E}" type="datetimeFigureOut">
              <a:rPr lang="es-ES" smtClean="0"/>
              <a:t>06/03/2026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60129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CABBF5E-A67D-470C-8D69-BB5F1B86D59E}" type="datetimeFigureOut">
              <a:rPr lang="es-ES" smtClean="0"/>
              <a:t>06/03/2026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979431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BBF5E-A67D-470C-8D69-BB5F1B86D59E}" type="datetimeFigureOut">
              <a:rPr lang="es-ES" smtClean="0"/>
              <a:t>06/03/2026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877917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CABBF5E-A67D-470C-8D69-BB5F1B86D59E}" type="datetimeFigureOut">
              <a:rPr lang="es-ES" smtClean="0"/>
              <a:t>06/03/2026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342293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C18F-9294-BCDB-6D90-D8CAB8780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332EA7-7277-FDFC-1C7A-AD9A21C69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8A479-AB81-5031-29C3-92E9B8F8488E}"/>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A7EF4419-C381-D3CE-9B3C-1F1DDF73D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03CC9D-2E74-34BF-E79C-0A621525D8A4}"/>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3049568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CABBF5E-A67D-470C-8D69-BB5F1B86D59E}" type="datetimeFigureOut">
              <a:rPr lang="es-ES" smtClean="0"/>
              <a:t>06/03/2026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46127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25120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CABBF5E-A67D-470C-8D69-BB5F1B86D59E}" type="datetimeFigureOut">
              <a:rPr lang="es-ES" smtClean="0"/>
              <a:t>06/03/2026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7A487E7A-53A2-49CE-9B61-8E7350901F6D}" type="slidenum">
              <a:rPr lang="es-ES" smtClean="0"/>
              <a:t>‹#›</a:t>
            </a:fld>
            <a:endParaRPr lang="es-ES"/>
          </a:p>
        </p:txBody>
      </p:sp>
    </p:spTree>
    <p:extLst>
      <p:ext uri="{BB962C8B-B14F-4D97-AF65-F5344CB8AC3E}">
        <p14:creationId xmlns:p14="http://schemas.microsoft.com/office/powerpoint/2010/main" val="160481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FFD0-8A67-DEBE-9A65-2C4F2050F4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CF08CA-4A1C-FA5E-B820-928FFDCA0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8CC8D7-1127-92B2-17BC-B499AD627BE7}"/>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6C016316-BB87-DFE7-3F05-C6036D773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D3DFC-5166-FF9D-5E8C-D88C0AFAFBE2}"/>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52448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05C-AD4B-9C54-495D-DBC98863B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F5C4F-F900-0EFA-2648-C31EF4A25F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B25C58-DCD6-747A-854C-BF92F9D994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DF29E0-DE1C-900C-9857-A80848E514D1}"/>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6" name="Footer Placeholder 5">
            <a:extLst>
              <a:ext uri="{FF2B5EF4-FFF2-40B4-BE49-F238E27FC236}">
                <a16:creationId xmlns:a16="http://schemas.microsoft.com/office/drawing/2014/main" id="{587D6642-016A-9163-F3A4-AD944D821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60263B-0018-AE58-D697-8B7B61E53ADE}"/>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617077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19616-C449-3B24-4244-FD67D8CB69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F93F0B-91C9-B47A-54E3-D476B3B93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20C14-1E51-1F6A-08F3-225FECE126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29B5E0-44E7-19AD-950D-9F339B7CCB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A81C4-C1C9-D421-73B4-5D5F904FAC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40200B-36C1-9C23-0D2E-2EAF5B2C2F83}"/>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8" name="Footer Placeholder 7">
            <a:extLst>
              <a:ext uri="{FF2B5EF4-FFF2-40B4-BE49-F238E27FC236}">
                <a16:creationId xmlns:a16="http://schemas.microsoft.com/office/drawing/2014/main" id="{F7A913F2-D384-6B5F-91D0-CCF498B5C0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331308-B309-9A24-A12D-F23F8B16F777}"/>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10541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0DBB-4DD2-62F1-20E8-CF2ACC306B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3E6A35-2052-B9BB-A1BB-03F98046E55C}"/>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4" name="Footer Placeholder 3">
            <a:extLst>
              <a:ext uri="{FF2B5EF4-FFF2-40B4-BE49-F238E27FC236}">
                <a16:creationId xmlns:a16="http://schemas.microsoft.com/office/drawing/2014/main" id="{A13CBAF2-AC0F-2886-9FF6-453C34C215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7AA8E7-A6CD-B4FD-3923-A29C1EFA6D68}"/>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1051665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6A754-4361-6111-4FA8-47D9AF063F39}"/>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3" name="Footer Placeholder 2">
            <a:extLst>
              <a:ext uri="{FF2B5EF4-FFF2-40B4-BE49-F238E27FC236}">
                <a16:creationId xmlns:a16="http://schemas.microsoft.com/office/drawing/2014/main" id="{2F3A6621-3E7C-D022-183C-69C5AC1AB0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3BFA9E-22BD-267F-6986-584E38C24630}"/>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740239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8CB84-AED5-3FFA-C81C-C2D7D439C4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24BB97-FAB4-8006-A3A8-8BE6D7FF3F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15F3DC-70DF-E2F3-0AC7-1840C828B0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3DEBB-87D0-0BDC-0740-E87202D90734}"/>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6" name="Footer Placeholder 5">
            <a:extLst>
              <a:ext uri="{FF2B5EF4-FFF2-40B4-BE49-F238E27FC236}">
                <a16:creationId xmlns:a16="http://schemas.microsoft.com/office/drawing/2014/main" id="{057725CA-7D4F-5C57-D16C-908AA9678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16583F-A1D9-D33E-7936-BD9572E766F3}"/>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268326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4F10-44BE-4ACC-88A0-71D37CE023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3C7DF-491B-657F-E060-8BB3F76510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AE13F1-D972-D52B-6C8C-D70DFA448E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8A5A21-F8AC-008C-BD60-895B107880F4}"/>
              </a:ext>
            </a:extLst>
          </p:cNvPr>
          <p:cNvSpPr>
            <a:spLocks noGrp="1"/>
          </p:cNvSpPr>
          <p:nvPr>
            <p:ph type="dt" sz="half" idx="10"/>
          </p:nvPr>
        </p:nvSpPr>
        <p:spPr/>
        <p:txBody>
          <a:bodyPr/>
          <a:lstStyle/>
          <a:p>
            <a:fld id="{B8522277-792C-40B6-AA85-11BA9E0DDAF1}" type="datetimeFigureOut">
              <a:rPr lang="en-US" smtClean="0"/>
              <a:t>3/6/2026</a:t>
            </a:fld>
            <a:endParaRPr lang="en-US"/>
          </a:p>
        </p:txBody>
      </p:sp>
      <p:sp>
        <p:nvSpPr>
          <p:cNvPr id="6" name="Footer Placeholder 5">
            <a:extLst>
              <a:ext uri="{FF2B5EF4-FFF2-40B4-BE49-F238E27FC236}">
                <a16:creationId xmlns:a16="http://schemas.microsoft.com/office/drawing/2014/main" id="{5DC85F99-FA3E-A731-0106-16BA5171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9EF4A-42FC-EA01-5822-84D9521593EB}"/>
              </a:ext>
            </a:extLst>
          </p:cNvPr>
          <p:cNvSpPr>
            <a:spLocks noGrp="1"/>
          </p:cNvSpPr>
          <p:nvPr>
            <p:ph type="sldNum" sz="quarter" idx="12"/>
          </p:nvPr>
        </p:nvSpPr>
        <p:spPr/>
        <p:txBody>
          <a:bodyPr/>
          <a:lstStyle/>
          <a:p>
            <a:fld id="{8604C030-2E63-4F25-B64B-C0668BB442AD}" type="slidenum">
              <a:rPr lang="en-US" smtClean="0"/>
              <a:t>‹#›</a:t>
            </a:fld>
            <a:endParaRPr lang="en-US"/>
          </a:p>
        </p:txBody>
      </p:sp>
    </p:spTree>
    <p:extLst>
      <p:ext uri="{BB962C8B-B14F-4D97-AF65-F5344CB8AC3E}">
        <p14:creationId xmlns:p14="http://schemas.microsoft.com/office/powerpoint/2010/main" val="874403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6558F-8965-65EA-CF9F-3F61E26747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8BDAD5-EF27-F818-3B2E-4C21AC339A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8FD49-38AA-6047-A697-FF26A9D4E5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22277-792C-40B6-AA85-11BA9E0DDAF1}" type="datetimeFigureOut">
              <a:rPr lang="en-US" smtClean="0"/>
              <a:t>3/6/2026</a:t>
            </a:fld>
            <a:endParaRPr lang="en-US"/>
          </a:p>
        </p:txBody>
      </p:sp>
      <p:sp>
        <p:nvSpPr>
          <p:cNvPr id="5" name="Footer Placeholder 4">
            <a:extLst>
              <a:ext uri="{FF2B5EF4-FFF2-40B4-BE49-F238E27FC236}">
                <a16:creationId xmlns:a16="http://schemas.microsoft.com/office/drawing/2014/main" id="{CD5F1D8F-05FC-3C06-122A-77B3B557EF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861177-1303-35E0-2A1F-E6D36CC99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4C030-2E63-4F25-B64B-C0668BB442AD}" type="slidenum">
              <a:rPr lang="en-US" smtClean="0"/>
              <a:t>‹#›</a:t>
            </a:fld>
            <a:endParaRPr lang="en-US"/>
          </a:p>
        </p:txBody>
      </p:sp>
    </p:spTree>
    <p:extLst>
      <p:ext uri="{BB962C8B-B14F-4D97-AF65-F5344CB8AC3E}">
        <p14:creationId xmlns:p14="http://schemas.microsoft.com/office/powerpoint/2010/main" val="269403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BBF5E-A67D-470C-8D69-BB5F1B86D59E}" type="datetimeFigureOut">
              <a:rPr lang="es-ES" smtClean="0"/>
              <a:t>06/03/2026</a:t>
            </a:fld>
            <a:endParaRPr lang="es-E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487E7A-53A2-49CE-9B61-8E7350901F6D}" type="slidenum">
              <a:rPr lang="es-ES" smtClean="0"/>
              <a:t>‹#›</a:t>
            </a:fld>
            <a:endParaRPr lang="es-ES"/>
          </a:p>
        </p:txBody>
      </p:sp>
    </p:spTree>
    <p:extLst>
      <p:ext uri="{BB962C8B-B14F-4D97-AF65-F5344CB8AC3E}">
        <p14:creationId xmlns:p14="http://schemas.microsoft.com/office/powerpoint/2010/main" val="31110071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4.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10.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1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1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16.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customXml" Target="../ink/ink1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1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0.xml"/><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4.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6.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28.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ustomXml" Target="../ink/ink29.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3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3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34.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36.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customXml" Target="../ink/ink3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38.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ustomXml" Target="../ink/ink40.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customXml" Target="../ink/ink41.xm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ustomXml" Target="../ink/ink42.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openxmlformats.org/officeDocument/2006/relationships/customXml" Target="../ink/ink43.xm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customXml" Target="../ink/ink44.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customXml" Target="../ink/ink4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46.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customXml" Target="../ink/ink4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4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ustomXml" Target="../ink/ink49.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50.xml"/><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customXml" Target="../ink/ink5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52.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customXml" Target="../ink/ink5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54.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56.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58.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0.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customXml" Target="../ink/ink61.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2.xml"/><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customXml" Target="../ink/ink63.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4.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customXml" Target="../ink/ink65.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ustomXml" Target="../ink/ink67.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68.xml"/><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customXml" Target="../ink/ink69.xml"/><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customXml" Target="../ink/ink70.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0BAF31-3C2A-2812-9D36-B305B8B63F14}"/>
            </a:ext>
          </a:extLst>
        </p:cNvPr>
        <p:cNvGrpSpPr/>
        <p:nvPr/>
      </p:nvGrpSpPr>
      <p:grpSpPr>
        <a:xfrm>
          <a:off x="0" y="0"/>
          <a:ext cx="0" cy="0"/>
          <a:chOff x="0" y="0"/>
          <a:chExt cx="0" cy="0"/>
        </a:xfrm>
      </p:grpSpPr>
    </p:spTree>
    <p:extLst>
      <p:ext uri="{BB962C8B-B14F-4D97-AF65-F5344CB8AC3E}">
        <p14:creationId xmlns:p14="http://schemas.microsoft.com/office/powerpoint/2010/main" val="157643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64D842-3A45-2941-8EE8-F9F7D2562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6E7719-45A3-78E1-DDD0-CBF765EA9A68}"/>
              </a:ext>
            </a:extLst>
          </p:cNvPr>
          <p:cNvSpPr>
            <a:spLocks noGrp="1"/>
          </p:cNvSpPr>
          <p:nvPr>
            <p:ph type="title"/>
          </p:nvPr>
        </p:nvSpPr>
        <p:spPr>
          <a:xfrm>
            <a:off x="770849" y="382823"/>
            <a:ext cx="10515600" cy="1325563"/>
          </a:xfrm>
        </p:spPr>
        <p:txBody>
          <a:bodyPr/>
          <a:lstStyle/>
          <a:p>
            <a:endParaRPr lang="en-US"/>
          </a:p>
        </p:txBody>
      </p:sp>
      <p:sp>
        <p:nvSpPr>
          <p:cNvPr id="3" name="Content Placeholder 2">
            <a:extLst>
              <a:ext uri="{FF2B5EF4-FFF2-40B4-BE49-F238E27FC236}">
                <a16:creationId xmlns:a16="http://schemas.microsoft.com/office/drawing/2014/main" id="{7CA99FA5-50B7-587A-1435-D46822DC7CB8}"/>
              </a:ext>
            </a:extLst>
          </p:cNvPr>
          <p:cNvSpPr>
            <a:spLocks noGrp="1"/>
          </p:cNvSpPr>
          <p:nvPr>
            <p:ph idx="1"/>
          </p:nvPr>
        </p:nvSpPr>
        <p:spPr>
          <a:xfrm>
            <a:off x="737173" y="478554"/>
            <a:ext cx="10582951" cy="5900892"/>
          </a:xfrm>
        </p:spPr>
        <p:txBody>
          <a:bodyPr>
            <a:noAutofit/>
          </a:bodyPr>
          <a:lstStyle/>
          <a:p>
            <a:pPr marL="0" indent="0" algn="ctr">
              <a:buNone/>
            </a:pPr>
            <a:endParaRPr lang="en-US" sz="1000" dirty="0">
              <a:solidFill>
                <a:schemeClr val="bg1"/>
              </a:solidFill>
            </a:endParaRPr>
          </a:p>
          <a:p>
            <a:pPr marL="0" indent="0" algn="ctr">
              <a:buNone/>
            </a:pPr>
            <a:r>
              <a:rPr lang="en-US" sz="4400" dirty="0">
                <a:solidFill>
                  <a:schemeClr val="bg1"/>
                </a:solidFill>
              </a:rPr>
              <a:t>24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Death and Resurrection </a:t>
            </a:r>
          </a:p>
          <a:p>
            <a:pPr marL="0" indent="0" algn="ctr">
              <a:buNone/>
            </a:pPr>
            <a:endParaRPr lang="en-US" sz="4400" dirty="0">
              <a:solidFill>
                <a:schemeClr val="bg1"/>
              </a:solidFill>
            </a:endParaRPr>
          </a:p>
          <a:p>
            <a:pPr marL="0" indent="0">
              <a:buNone/>
            </a:pPr>
            <a:r>
              <a:rPr lang="en-US" sz="4400" dirty="0">
                <a:solidFill>
                  <a:schemeClr val="bg1"/>
                </a:solidFill>
              </a:rPr>
              <a:t>. . . .When Christ, who is our life, appears, the resurrected righteous and the living righteous will be glorified and caught up to meet their Lord. The second resurrection, the resurrection of the unrighteous, will take</a:t>
            </a:r>
          </a:p>
          <a:p>
            <a:pPr marL="0" indent="0">
              <a:buNone/>
            </a:pPr>
            <a:r>
              <a:rPr lang="en-US" sz="4400" dirty="0">
                <a:solidFill>
                  <a:schemeClr val="bg1"/>
                </a:solidFill>
              </a:rPr>
              <a:t>place a thousand years later. </a:t>
            </a:r>
          </a:p>
        </p:txBody>
      </p:sp>
    </p:spTree>
    <p:extLst>
      <p:ext uri="{BB962C8B-B14F-4D97-AF65-F5344CB8AC3E}">
        <p14:creationId xmlns:p14="http://schemas.microsoft.com/office/powerpoint/2010/main" val="395019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C50D08-2F70-01F7-EA35-89F78F7863B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9C8C82-C3B9-49DD-1BA4-CC23F27C4B5C}"/>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BD567A5F-62BB-E1C1-23B9-A7BCC3B0E71B}"/>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4C5509BA-7267-B266-C4D4-BFD5CC6BDCA7}"/>
              </a:ext>
            </a:extLst>
          </p:cNvPr>
          <p:cNvSpPr txBox="1"/>
          <p:nvPr/>
        </p:nvSpPr>
        <p:spPr>
          <a:xfrm>
            <a:off x="1625579" y="544177"/>
            <a:ext cx="8603902" cy="2215991"/>
          </a:xfrm>
          <a:prstGeom prst="rect">
            <a:avLst/>
          </a:prstGeom>
          <a:noFill/>
        </p:spPr>
        <p:txBody>
          <a:bodyPr wrap="square">
            <a:spAutoFit/>
          </a:bodyPr>
          <a:lstStyle/>
          <a:p>
            <a:pPr algn="ct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indent="-342900">
              <a:buAutoNum type="arabicPeriod"/>
            </a:pPr>
            <a:endParaRPr lang="en-US" dirty="0"/>
          </a:p>
        </p:txBody>
      </p:sp>
      <p:sp>
        <p:nvSpPr>
          <p:cNvPr id="5" name="Content Placeholder 4">
            <a:extLst>
              <a:ext uri="{FF2B5EF4-FFF2-40B4-BE49-F238E27FC236}">
                <a16:creationId xmlns:a16="http://schemas.microsoft.com/office/drawing/2014/main" id="{538ED9E4-AE2F-F6E6-62FE-4A1E0DCDA20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5663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250E262-3729-9FF9-F1FD-18F983D559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9F78B0-BF1D-09E3-34D7-F6317837991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A83DBF2-5B61-ACFD-32E8-D4BE80BB6E15}"/>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Genesis 2:7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the LORD God formed man of the dust of the ground, and breathed into his nostrils the breath of life; and man became a living soul.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5E7A654-D3A4-BD95-1A7D-17FA85CAC660}"/>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5E7A654-D3A4-BD95-1A7D-17FA85CAC660}"/>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4317678-453D-5B8D-39EA-CA48904AC001}"/>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4317678-453D-5B8D-39EA-CA48904AC001}"/>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30060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1365EC9-BBC0-0B9D-9E09-1F5566CA53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0F0B13C-C335-C844-E7E2-911FFB87B46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C0B5C53-14EC-3BB6-5879-1D8A57B151ED}"/>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Ecclesiastes 12:7  GWN</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Then the dust of mortals goes back to the ground as it was before, and the breath of life goes back to God who gave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E649D9F3-0A75-9E26-4627-B01CF84B692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E649D9F3-0A75-9E26-4627-B01CF84B692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DE12E1C-34AB-C314-58AE-5F4E6F33E187}"/>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DE12E1C-34AB-C314-58AE-5F4E6F33E187}"/>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6015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233A2A-329F-4426-31F6-A15B7FA334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3C041E4-10E8-6DCC-BBF2-6FC58794DD0C}"/>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6E50DCB-360D-0FC7-1061-76F8DD9083C1}"/>
              </a:ext>
            </a:extLst>
          </p:cNvPr>
          <p:cNvSpPr txBox="1"/>
          <p:nvPr/>
        </p:nvSpPr>
        <p:spPr>
          <a:xfrm>
            <a:off x="573024" y="966787"/>
            <a:ext cx="11045951" cy="4924425"/>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Psalm 146:3 – 4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Put not your trust in princes, nor in the son of man, in whom there is no help. His breath </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goeth</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forth, he returneth to his earth; in that very day his thoughts perish.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143338BD-5484-C091-66BF-8544B10E3D4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143338BD-5484-C091-66BF-8544B10E3D4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3D5692D-6244-9C32-8FB3-764A825C9A0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63D5692D-6244-9C32-8FB3-764A825C9A03}"/>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88361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96E6961-8795-21E1-62E2-2FB559DBE26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495CC29-588F-6365-EF98-5DB63F4B6B99}"/>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D51C18EE-57FC-ECF0-A337-D70B81F140DB}"/>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3F36FA5D-B41F-674D-AB33-5D6987F96FEE}"/>
              </a:ext>
            </a:extLst>
          </p:cNvPr>
          <p:cNvSpPr txBox="1"/>
          <p:nvPr/>
        </p:nvSpPr>
        <p:spPr>
          <a:xfrm>
            <a:off x="1177227" y="597455"/>
            <a:ext cx="9954855" cy="2831544"/>
          </a:xfrm>
          <a:prstGeom prst="rect">
            <a:avLst/>
          </a:prstGeom>
          <a:noFill/>
        </p:spPr>
        <p:txBody>
          <a:bodyPr wrap="square">
            <a:spAutoFit/>
          </a:bodyPr>
          <a:lstStyle/>
          <a:p>
            <a:pPr algn="ct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Sin Brought Mortality not Immortality</a:t>
            </a: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indent="-342900">
              <a:buAutoNum type="arabicPeriod"/>
            </a:pPr>
            <a:endParaRPr lang="en-US" dirty="0"/>
          </a:p>
        </p:txBody>
      </p:sp>
      <p:sp>
        <p:nvSpPr>
          <p:cNvPr id="5" name="Content Placeholder 4">
            <a:extLst>
              <a:ext uri="{FF2B5EF4-FFF2-40B4-BE49-F238E27FC236}">
                <a16:creationId xmlns:a16="http://schemas.microsoft.com/office/drawing/2014/main" id="{01060C62-349F-927B-929B-37EF9394C01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6453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0EF96D-766D-EB86-8B1B-9C5B31418F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1EBFB7-4A22-5C31-D721-5D2A75CD99CE}"/>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DEF95F5-E11A-E147-C94E-4461DCAC719A}"/>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Romans 6:23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the wages of sin is death; but the gift of God is eternal life through Jesus Christ our Lord.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38054DE-5358-29F5-A49F-D55AB830254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38054DE-5358-29F5-A49F-D55AB830254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F9119F4-3A2D-0E44-0E8F-EDA97270F7FB}"/>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8F9119F4-3A2D-0E44-0E8F-EDA97270F7FB}"/>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03614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9CBE38-7154-EA8B-E351-1E5F1EAA16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2E6B42-520C-D854-3220-434D9286BC5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AB3CB48-338E-F594-5FDC-2AF2BE077925}"/>
              </a:ext>
            </a:extLst>
          </p:cNvPr>
          <p:cNvSpPr txBox="1"/>
          <p:nvPr/>
        </p:nvSpPr>
        <p:spPr>
          <a:xfrm>
            <a:off x="567730" y="929849"/>
            <a:ext cx="11045951" cy="3908762"/>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Ezekiel 18:4</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"Behold, all souls are Mine; The soul of the father As well as the soul of the son is Mine; The soul who sins shall die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F8C33A9-C344-4759-A272-05D36444DB8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F8C33A9-C344-4759-A272-05D36444DB8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F5199BB-4A24-72F7-9D2C-B8FD9B6B60F9}"/>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F5199BB-4A24-72F7-9D2C-B8FD9B6B60F9}"/>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536399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36F72B-9173-2E58-F998-006F574BB6C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B5937E-6010-9C3F-E594-CCD40391D31C}"/>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A293333-3316-70A5-732B-81402ABF8616}"/>
              </a:ext>
            </a:extLst>
          </p:cNvPr>
          <p:cNvSpPr txBox="1"/>
          <p:nvPr/>
        </p:nvSpPr>
        <p:spPr>
          <a:xfrm>
            <a:off x="567730" y="929849"/>
            <a:ext cx="11045951" cy="2708434"/>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Genesis 3:4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the serpent said unto the woman, Ye shall not surely die: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1E176F1-2F37-4146-4AE7-1E3A832E3171}"/>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1E176F1-2F37-4146-4AE7-1E3A832E3171}"/>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E3835797-BE9C-D6F4-96DB-ABFDFD74133C}"/>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E3835797-BE9C-D6F4-96DB-ABFDFD74133C}"/>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86726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8D0416-DD94-94DD-3626-CA3B4612C25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D2240C-0F37-13E5-BF77-CD98D923890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D3FED52-EF4F-A856-A2CB-17F641A26976}"/>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Timothy 6:15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at just the right time Christ will be revealed from heaven by the blessed and only almighty God, the King of all kings and Lord of all lords.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14E21D90-D1A2-BD3D-741D-3DE041D519DE}"/>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14E21D90-D1A2-BD3D-741D-3DE041D519DE}"/>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330C362-9AB1-4949-29DD-BA6DF736BD7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330C362-9AB1-4949-29DD-BA6DF736BD7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11403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4FA1C3-0B20-32BC-B40F-83060A366A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98DE93-0512-E700-E380-1F2C7EB291F1}"/>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9BC2161-EDCF-F6B2-EF97-A1A8CCEA4BCC}"/>
              </a:ext>
            </a:extLst>
          </p:cNvPr>
          <p:cNvSpPr txBox="1"/>
          <p:nvPr/>
        </p:nvSpPr>
        <p:spPr>
          <a:xfrm>
            <a:off x="-2708271" y="2642314"/>
            <a:ext cx="11659765" cy="5724644"/>
          </a:xfrm>
          <a:prstGeom prst="rect">
            <a:avLst/>
          </a:prstGeom>
          <a:noFill/>
        </p:spPr>
        <p:txBody>
          <a:bodyPr wrap="square">
            <a:spAutoFit/>
          </a:bodyPr>
          <a:lstStyle/>
          <a:p>
            <a:pPr algn="ct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ETA</a:t>
            </a:r>
          </a:p>
          <a:p>
            <a:pPr algn="ctr"/>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Alien Invasion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234512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5637F6D-B087-8178-4AA4-53DD76BF39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FBA365A-89AA-FA79-2730-4B0D571EBBBF}"/>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418C766F-F90D-1113-ED08-E92D8A69DA19}"/>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Timothy 6:16  NIV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who alone is immortal and who lives in unapproachable light, whom no one has seen or can see. To him be honor and might forever. Amen.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24811E5-48A8-415A-5D13-55B7DAA29E06}"/>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24811E5-48A8-415A-5D13-55B7DAA29E06}"/>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F3D6EFE-8330-54AA-04CC-9E0ADBC67D9B}"/>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F3D6EFE-8330-54AA-04CC-9E0ADBC67D9B}"/>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15372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B874DA-AECE-810F-CDAB-C3F499D9E1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11645B-DD6D-F07F-891B-12B4CA2AFADA}"/>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2B7E89D-888F-743C-2BFF-7AAD0B9F4706}"/>
              </a:ext>
            </a:extLst>
          </p:cNvPr>
          <p:cNvSpPr txBox="1"/>
          <p:nvPr/>
        </p:nvSpPr>
        <p:spPr>
          <a:xfrm>
            <a:off x="567730" y="929849"/>
            <a:ext cx="11045951" cy="31700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Romans 2:7  NIV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To those who by persistence in doing good seek glory, honor and immortality, he will give eternal life.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C624585-C0A8-550B-1A1B-C00A23D45435}"/>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C624585-C0A8-550B-1A1B-C00A23D45435}"/>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234F28F-0884-686C-4DAE-9DF4A506A25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234F28F-0884-686C-4DAE-9DF4A506A253}"/>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052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E0A6B63-D419-6D22-5391-BE5E4795AD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7E5F53-E442-F0E9-FBE1-6B01E4DEC63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50A0569-5432-D30E-5654-D5095334F835}"/>
              </a:ext>
            </a:extLst>
          </p:cNvPr>
          <p:cNvSpPr txBox="1"/>
          <p:nvPr/>
        </p:nvSpPr>
        <p:spPr>
          <a:xfrm>
            <a:off x="668091" y="456247"/>
            <a:ext cx="11045951" cy="64017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Job 19:25 - 27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I know that my Redeemer lives, And He shall stand at last on the earth; And after my skin is destroyed, this I know, That in my flesh I shall see God, Whom I shall see for myself, And my eyes shall behold, and not another. How my heart yearns within 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D29218C-1C96-A8E9-1B72-7DB1217C680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D29218C-1C96-A8E9-1B72-7DB1217C680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D1D7A277-A184-796C-0498-4DACDDB38558}"/>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D1D7A277-A184-796C-0498-4DACDDB38558}"/>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9455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BFF33A6-D528-524D-4611-CBF806131B8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63C3EF0-E387-B6A4-CAE2-D288A5C72538}"/>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98474D6D-31BF-C7C5-B620-E3360CAA3EE4}"/>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F57379F1-1535-464A-40EF-D423F72FDE26}"/>
              </a:ext>
            </a:extLst>
          </p:cNvPr>
          <p:cNvSpPr txBox="1"/>
          <p:nvPr/>
        </p:nvSpPr>
        <p:spPr>
          <a:xfrm>
            <a:off x="1177227" y="597455"/>
            <a:ext cx="9954855" cy="3447098"/>
          </a:xfrm>
          <a:prstGeom prst="rect">
            <a:avLst/>
          </a:prstGeom>
          <a:noFill/>
        </p:spPr>
        <p:txBody>
          <a:bodyPr wrap="square">
            <a:spAutoFit/>
          </a:bodyPr>
          <a:lstStyle/>
          <a:p>
            <a:pPr algn="ct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Sin Brought Mortality not Immortality</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 Consciousness in Death</a:t>
            </a: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indent="-342900">
              <a:buAutoNum type="arabicPeriod"/>
            </a:pPr>
            <a:endParaRPr lang="en-US" dirty="0"/>
          </a:p>
        </p:txBody>
      </p:sp>
    </p:spTree>
    <p:extLst>
      <p:ext uri="{BB962C8B-B14F-4D97-AF65-F5344CB8AC3E}">
        <p14:creationId xmlns:p14="http://schemas.microsoft.com/office/powerpoint/2010/main" val="415904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A28E2E6-0BA5-C627-1375-A6403E86298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75E8EB-29CA-9FED-8E59-5E911693EED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A874103-0AEA-EF0D-7EEE-D1DDF151CB15}"/>
              </a:ext>
            </a:extLst>
          </p:cNvPr>
          <p:cNvSpPr txBox="1"/>
          <p:nvPr/>
        </p:nvSpPr>
        <p:spPr>
          <a:xfrm>
            <a:off x="567730" y="929849"/>
            <a:ext cx="11045951" cy="6124754"/>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Ecclesiastes 9:5 - 6, 10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the living know that they shall die: but the dead know not any thing, neither have they any more a reward; for the memory of them is forgotten. Also their love, and their hatred, and their envy, is now perished;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812DFCC-9259-8D56-9426-1C973304303F}"/>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812DFCC-9259-8D56-9426-1C973304303F}"/>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CBB4A3D-88EE-791B-E153-D282EAA0772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CBB4A3D-88EE-791B-E153-D282EAA0772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53025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F40347-DEEE-EE2C-36B3-4FEBC86A68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99710FE-43E6-842F-1B12-D9CE506114C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FECF984-4A7B-8F99-21A4-458F75C9CC40}"/>
              </a:ext>
            </a:extLst>
          </p:cNvPr>
          <p:cNvSpPr txBox="1"/>
          <p:nvPr/>
        </p:nvSpPr>
        <p:spPr>
          <a:xfrm>
            <a:off x="573024" y="456247"/>
            <a:ext cx="11045951" cy="6401753"/>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Ecclesiastes 9:5 - 6, 10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neither have they any more a portion for ever in any thing that is done under the sun. . . . Whatsoever thy hand </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findeth</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to do, do it with thy might; for there is no work, nor device, nor knowledge, nor wisdom, in the grave, whither thou </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goest</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EE4C487-0534-4448-675E-7BE1FC7E55F2}"/>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EE4C487-0534-4448-675E-7BE1FC7E55F2}"/>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61E1716-5878-9097-FE20-F32D86139BEE}"/>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61E1716-5878-9097-FE20-F32D86139BEE}"/>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26319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0C76DAD-84D2-ED14-CA70-6D2F559261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298D63-0004-A8D6-2119-F648D430710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1712809-776A-8E5B-EEA1-5985BE8EDB81}"/>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Psalm 115:17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 dead cannot sing praises to the LORD, for they have gone into the silence of the grave.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B71F9AB9-9631-13D8-293E-C15C62DC93C6}"/>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B71F9AB9-9631-13D8-293E-C15C62DC93C6}"/>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6210043-0029-2506-DEB3-E220CB535535}"/>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6210043-0029-2506-DEB3-E220CB535535}"/>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0586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5110D5-2A5F-CD7D-4733-F98F6678FA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41220DC-10D4-FDFC-01CF-D39533B09F6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22A72CD-DB86-4DF2-85C6-CEEA4F67CDC3}"/>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Psalm 6:5</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in death there is no remembrance of You; In the grave who will give You thanks?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9A3B3A3-CD6F-1F17-8017-A0D1B30EA26D}"/>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9A3B3A3-CD6F-1F17-8017-A0D1B30EA26D}"/>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BF0A0AE-356A-67F1-BC76-B4DFE530119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1BF0A0AE-356A-67F1-BC76-B4DFE5301193}"/>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73402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38D7FED-AC88-1091-C021-7A7C0885047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70970D7-0210-3F1D-58FC-CAF33BE44534}"/>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D4158CF7-A437-B143-0AFD-47329CB5DF12}"/>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79FAA6B7-B4E3-FE76-B883-CBB04A4C256A}"/>
              </a:ext>
            </a:extLst>
          </p:cNvPr>
          <p:cNvSpPr txBox="1"/>
          <p:nvPr/>
        </p:nvSpPr>
        <p:spPr>
          <a:xfrm>
            <a:off x="1177227" y="597455"/>
            <a:ext cx="9954855" cy="4678204"/>
          </a:xfrm>
          <a:prstGeom prst="rect">
            <a:avLst/>
          </a:prstGeom>
          <a:noFill/>
        </p:spPr>
        <p:txBody>
          <a:bodyPr wrap="square">
            <a:spAutoFit/>
          </a:bodyPr>
          <a:lstStyle/>
          <a:p>
            <a:pPr algn="ct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Sin Brought Mortality not Immortality</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 Consciousness in Death</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Sleep is the Clos</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est Illustration</a:t>
            </a: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indent="-342900">
              <a:buAutoNum type="arabicPeriod"/>
            </a:pPr>
            <a:endParaRPr lang="en-US" dirty="0"/>
          </a:p>
        </p:txBody>
      </p:sp>
    </p:spTree>
    <p:extLst>
      <p:ext uri="{BB962C8B-B14F-4D97-AF65-F5344CB8AC3E}">
        <p14:creationId xmlns:p14="http://schemas.microsoft.com/office/powerpoint/2010/main" val="134773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42A5032-1AA8-B9E8-B762-F48B14F810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4BF039-062B-D794-F792-84E26B375E8D}"/>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413ECBF-F747-721B-4B25-C6EFC4E5AB3F}"/>
              </a:ext>
            </a:extLst>
          </p:cNvPr>
          <p:cNvSpPr txBox="1"/>
          <p:nvPr/>
        </p:nvSpPr>
        <p:spPr>
          <a:xfrm>
            <a:off x="567730" y="929849"/>
            <a:ext cx="11045951" cy="7140416"/>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John 11:11 – 14  NIV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After he had said this, he went on to tell them, "Our friend Lazarus has fallen asleep; but I am going there to wake him up." His disciples replied, "Lord, if he sleeps, he will get better.” .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C39E467-D43F-5714-C162-E973D97A4381}"/>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C39E467-D43F-5714-C162-E973D97A4381}"/>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F0DE1F44-22FE-6A80-B34C-F5EF27A4FA2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F0DE1F44-22FE-6A80-B34C-F5EF27A4FA2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81082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D05CD38-6E56-D69A-5D23-9651E81BF59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A4170E-2167-00F2-4162-9C3597DE1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9232"/>
            <a:ext cx="12192000" cy="6379535"/>
          </a:xfrm>
          <a:prstGeom prst="rect">
            <a:avLst/>
          </a:prstGeom>
        </p:spPr>
      </p:pic>
    </p:spTree>
    <p:extLst>
      <p:ext uri="{BB962C8B-B14F-4D97-AF65-F5344CB8AC3E}">
        <p14:creationId xmlns:p14="http://schemas.microsoft.com/office/powerpoint/2010/main" val="14557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864B45-F688-7170-9D9D-F31D62E7BA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BF93DD5-EF3B-FA0F-091D-EDBAF5AE990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1CE1C5A-B77E-BB46-009E-2BED276E11CC}"/>
              </a:ext>
            </a:extLst>
          </p:cNvPr>
          <p:cNvSpPr txBox="1"/>
          <p:nvPr/>
        </p:nvSpPr>
        <p:spPr>
          <a:xfrm>
            <a:off x="567730" y="929849"/>
            <a:ext cx="11045951" cy="4185761"/>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John 11:11 – 14  NIV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Jesus had been speaking of his death, but his disciples thought he meant natural sleep. So then he told them plainly, "Lazarus is dead,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2F994B3-A97F-5DAC-7745-3AA1C2AC72F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2F994B3-A97F-5DAC-7745-3AA1C2AC72F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DE903B1-7E3F-71E4-F0BA-B9BD8DAED08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8DE903B1-7E3F-71E4-F0BA-B9BD8DAED08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04886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574C07-3714-84A1-5A32-2A469D574D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CB9DF5-A1DD-F1F9-D3BA-4DE6833C7CA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39282C4-1C78-3F70-0BC9-3A22F857DC4A}"/>
              </a:ext>
            </a:extLst>
          </p:cNvPr>
          <p:cNvSpPr txBox="1"/>
          <p:nvPr/>
        </p:nvSpPr>
        <p:spPr>
          <a:xfrm>
            <a:off x="573024" y="629879"/>
            <a:ext cx="11045951" cy="7140416"/>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Corinthians 15:51 – 54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Behold, I shew you a mystery; We shall not all sleep, but we shall all be changed, In a moment, in the twinkling of an eye, at the last trump: for the trumpet shall sound, and the dead shall be raised incorruptible, and we shall be changed.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EFD4C0AF-F718-B6E8-857A-1ADD4ED5B26D}"/>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EFD4C0AF-F718-B6E8-857A-1ADD4ED5B26D}"/>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A29C916-2C39-9887-9047-52B25A623ABF}"/>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A29C916-2C39-9887-9047-52B25A623ABF}"/>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95216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CCD370-8C74-0E0E-4990-2B1F7AE2FAB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0129BB7-7095-BF5B-4D8C-282B4C753E2F}"/>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3DADE5B0-AC5C-7E89-23A4-010894FB9E9F}"/>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91E42857-E83D-3D7A-AD59-47D76BF53C9B}"/>
              </a:ext>
            </a:extLst>
          </p:cNvPr>
          <p:cNvSpPr txBox="1"/>
          <p:nvPr/>
        </p:nvSpPr>
        <p:spPr>
          <a:xfrm>
            <a:off x="1177227" y="597455"/>
            <a:ext cx="9954855" cy="5909310"/>
          </a:xfrm>
          <a:prstGeom prst="rect">
            <a:avLst/>
          </a:prstGeom>
          <a:noFill/>
        </p:spPr>
        <p:txBody>
          <a:bodyPr wrap="square">
            <a:spAutoFit/>
          </a:bodyPr>
          <a:lstStyle/>
          <a:p>
            <a:pPr algn="ct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Sin Brought Mortality not Immortality</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 Consciousness in Death</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Sleep is the Clos</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est Illustration</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End-time Resurrection, not at Death</a:t>
            </a:r>
          </a:p>
          <a:p>
            <a:pPr marL="742950" indent="-742950">
              <a:buAutoNum type="arabicPeriod"/>
            </a:pPr>
            <a:endPar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indent="-342900">
              <a:buAutoNum type="arabicPeriod"/>
            </a:pPr>
            <a:endParaRPr lang="en-US" dirty="0"/>
          </a:p>
        </p:txBody>
      </p:sp>
    </p:spTree>
    <p:extLst>
      <p:ext uri="{BB962C8B-B14F-4D97-AF65-F5344CB8AC3E}">
        <p14:creationId xmlns:p14="http://schemas.microsoft.com/office/powerpoint/2010/main" val="10083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1D26A3-8710-ED05-2DD5-2643519EF5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F458BF3-F423-D21F-ABF4-D0A5CF06394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EF80C2B-8EBA-EA69-C3DF-585D331F104C}"/>
              </a:ext>
            </a:extLst>
          </p:cNvPr>
          <p:cNvSpPr txBox="1"/>
          <p:nvPr/>
        </p:nvSpPr>
        <p:spPr>
          <a:xfrm>
            <a:off x="573024" y="629879"/>
            <a:ext cx="11045951" cy="7140416"/>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Corinthians 15:51 – 54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Behold, I shew you a mystery; We shall not all sleep, but we shall all be changed, In a moment, in the twinkling of an eye, at the last trump: for the trumpet shall sound, and the dead shall be raised incorruptible, and we shall be changed.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FF9B6FE-3C32-1899-8D8F-6943F34C6F3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FF9B6FE-3C32-1899-8D8F-6943F34C6F3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0FFFD2A-D032-87E0-FD94-272453421C07}"/>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90FFFD2A-D032-87E0-FD94-272453421C07}"/>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86956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BA99263-183C-B652-7BD9-DC38B7421CC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A28095-47B2-0076-DF19-CDC99C63F40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BFE33C2-6FB0-1DBD-3B0C-DD501F56CBCA}"/>
              </a:ext>
            </a:extLst>
          </p:cNvPr>
          <p:cNvSpPr txBox="1"/>
          <p:nvPr/>
        </p:nvSpPr>
        <p:spPr>
          <a:xfrm>
            <a:off x="483815" y="0"/>
            <a:ext cx="11045951" cy="7140416"/>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1 Corinthians 15:51 – 54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For this corruptible must put on incorruption, and this mortal must put on immortality. So when this corrupt-</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tible</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shall have put on incorruption, and this mortal shall have put on immortality, then shall be brought to pass the saying that is written, Death is swallowed up in victory.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F5D2271-1FA9-E721-FD0F-90FC2792B5F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F5D2271-1FA9-E721-FD0F-90FC2792B5F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7DBE006-6FBF-4A36-822C-2ECE17A3915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57DBE006-6FBF-4A36-822C-2ECE17A3915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96478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A63FDCA-62F7-6F20-BA7D-8D5F77E681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431DBFE-837B-6243-FB94-B4B10B968D04}"/>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4168504-52AE-9374-8A48-283E9B43B0B3}"/>
              </a:ext>
            </a:extLst>
          </p:cNvPr>
          <p:cNvSpPr txBox="1"/>
          <p:nvPr/>
        </p:nvSpPr>
        <p:spPr>
          <a:xfrm>
            <a:off x="489672" y="539557"/>
            <a:ext cx="11045951" cy="61247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Thessalonians 4:13-17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But I would not have you to be </a:t>
            </a:r>
            <a:r>
              <a:rPr kumimoji="0" lang="en-US" sz="4800" b="0" i="0" u="none" strike="noStrike" kern="1200" cap="none" spc="-100" normalizeH="0" baseline="0" noProof="0" dirty="0" err="1">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ignor</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-ant, brethren, concerning them which are asleep, that ye sorrow not, even as others which have no hope. For if we believe that Jesus died and rose again, even so them also which sleep in Jesus will God bring with him.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C94BE828-5FB4-C4B9-A61B-AB331416DEA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C94BE828-5FB4-C4B9-A61B-AB331416DEA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AC06C82-5114-C69D-7C83-240FDC3D256F}"/>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AC06C82-5114-C69D-7C83-240FDC3D256F}"/>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71484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7A1840-2639-1B0A-6C88-BA431B3AC3E1}"/>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675E644-E188-EB1B-F1F9-936E9AD6E41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623955E-84C9-DC7F-D549-242A983F42EF}"/>
              </a:ext>
            </a:extLst>
          </p:cNvPr>
          <p:cNvSpPr txBox="1"/>
          <p:nvPr/>
        </p:nvSpPr>
        <p:spPr>
          <a:xfrm>
            <a:off x="951048" y="82357"/>
            <a:ext cx="11045951" cy="6863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Thessalonians 4:13-17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For this we say unto you by the word of the Lord, that we which are alive and remain unto the coming of the Lord shall not prevent them which are asleep. For the Lord himself shall descend from heaven with a shout, with the voice of the archangel, and with the trump of God: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326D409-7D77-FF74-BFA5-92BD66C9BF53}"/>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326D409-7D77-FF74-BFA5-92BD66C9BF53}"/>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CB6BB7CF-B6CA-8079-52A6-57BB34E86F71}"/>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CB6BB7CF-B6CA-8079-52A6-57BB34E86F71}"/>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81517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80165B-E28D-D8CB-7B81-771097CB652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4E140BD-F027-B9C9-A167-9F49531F41C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04E6F27-DA86-B2BF-E22D-CCE43507CD19}"/>
              </a:ext>
            </a:extLst>
          </p:cNvPr>
          <p:cNvSpPr txBox="1"/>
          <p:nvPr/>
        </p:nvSpPr>
        <p:spPr>
          <a:xfrm>
            <a:off x="716872" y="735955"/>
            <a:ext cx="11045951" cy="53860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1 Thessalonians 4:13-17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and the dead in Christ shall rise first: Then we which are alive and remain shall be caught up together with them in the clouds, to meet the Lord in the air: and so shall we ever be with the Lord.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23762F4-C971-30FA-F657-4EE77047B59D}"/>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823762F4-C971-30FA-F657-4EE77047B59D}"/>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C6675C4-B8A1-6122-01E5-E560991E9DD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5C6675C4-B8A1-6122-01E5-E560991E9DD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9582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117EFA-CC30-AF68-4C6D-23D6D1A297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833B75-240E-9D85-F392-B46B88DE17F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BE3C30B-F34D-32AA-66CF-2DB9484F1216}"/>
              </a:ext>
            </a:extLst>
          </p:cNvPr>
          <p:cNvSpPr txBox="1"/>
          <p:nvPr/>
        </p:nvSpPr>
        <p:spPr>
          <a:xfrm>
            <a:off x="567730" y="929849"/>
            <a:ext cx="11045951" cy="4647426"/>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John 5:28 – 29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Don't be so surprised! Indeed, the time is coming when all the dead in their graves will hear the voice of God's Son, and they will rise again.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32D8F18-1347-23AF-3CFC-F51A7E7A8870}"/>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32D8F18-1347-23AF-3CFC-F51A7E7A8870}"/>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DE4A803-7BC0-2693-2117-CE511693BD8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3DE4A803-7BC0-2693-2117-CE511693BD8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84615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868C4-710E-4DE9-7AEF-7C3FF027125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F66AEB-A58D-625F-5EEC-C6978266E99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C3F7C33-5899-54AA-5657-FA3F13A132FD}"/>
              </a:ext>
            </a:extLst>
          </p:cNvPr>
          <p:cNvSpPr txBox="1"/>
          <p:nvPr/>
        </p:nvSpPr>
        <p:spPr>
          <a:xfrm>
            <a:off x="567730" y="929849"/>
            <a:ext cx="11045951" cy="3908762"/>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John 5:28 – 29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Those who have done good will rise to experience eternal life, and those who have continued in evil will rise to experience judgment.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B1A6F21-08F5-9311-05DC-C25E85456DE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8B1A6F21-08F5-9311-05DC-C25E85456DE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3EA865D7-59DE-E887-8AFA-E079E8F91D4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3EA865D7-59DE-E887-8AFA-E079E8F91D4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49427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D05EC-8C7F-F2E4-E5CE-D1F8FC6C3915}"/>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175BAD17-90BC-4FF5-5447-81649275CD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6654" y="0"/>
            <a:ext cx="6854615" cy="6854615"/>
          </a:xfrm>
        </p:spPr>
      </p:pic>
    </p:spTree>
    <p:extLst>
      <p:ext uri="{BB962C8B-B14F-4D97-AF65-F5344CB8AC3E}">
        <p14:creationId xmlns:p14="http://schemas.microsoft.com/office/powerpoint/2010/main" val="1491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50F5DB-FD74-44D1-2C2D-A7DA06B9F5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A92314-8C1B-8E72-61F7-C441B9994205}"/>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BB62902-846E-1A6A-7715-33B48DD18510}"/>
              </a:ext>
            </a:extLst>
          </p:cNvPr>
          <p:cNvSpPr txBox="1"/>
          <p:nvPr/>
        </p:nvSpPr>
        <p:spPr>
          <a:xfrm>
            <a:off x="567730" y="929849"/>
            <a:ext cx="11045951" cy="5386090"/>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 Timothy 4:7 – 8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I have fought the good fight, I have finished the race, and I have remained faithful. </a:t>
            </a: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 </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now the prize awaits me-- the crown of righteousness, which the Lord, the righteous Judge, will give me on the day of his return. .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1B9D7787-F19D-C7CF-77FC-8800AB810E1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1B9D7787-F19D-C7CF-77FC-8800AB810E1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6A695993-C45E-1516-776E-01F97E18B19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6A695993-C45E-1516-776E-01F97E18B19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20264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967E0A-143B-C8B5-649E-34B4859BDF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48EA9C-E2C4-50EB-E927-7727B2FE845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3F69E58-40F8-9860-DD29-9E094E4E0189}"/>
              </a:ext>
            </a:extLst>
          </p:cNvPr>
          <p:cNvSpPr txBox="1"/>
          <p:nvPr/>
        </p:nvSpPr>
        <p:spPr>
          <a:xfrm>
            <a:off x="567730" y="929849"/>
            <a:ext cx="11045951" cy="3170099"/>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2 Timothy 4:7 – 8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a:t>
            </a:r>
            <a:r>
              <a:rPr kumimoji="0" lang="en-US" sz="4800" b="0" i="0" u="none" strike="noStrike" kern="1200" cap="none" spc="-100" normalizeH="0" baseline="0" noProof="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And </a:t>
            </a: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 prize is not just for me but for all who eagerly look forward to his appearing.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6F6807D-8540-605A-30FE-C723F9E3F8E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6F6807D-8540-605A-30FE-C723F9E3F8E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B6002659-52E0-7740-DBBB-09857F815643}"/>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B6002659-52E0-7740-DBBB-09857F815643}"/>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8036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86A4F9-36F0-993B-AAC5-5713E5AE10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923D04-0E64-243C-8C3C-50D282F6EB4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75BD4DB-050F-8DAB-4AC3-4E9CC7F413C9}"/>
              </a:ext>
            </a:extLst>
          </p:cNvPr>
          <p:cNvSpPr txBox="1"/>
          <p:nvPr/>
        </p:nvSpPr>
        <p:spPr>
          <a:xfrm>
            <a:off x="567730" y="929849"/>
            <a:ext cx="11045951" cy="3908762"/>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Acts 2:34  KJV</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For David is not ascended into the heavens: but he saith himself, The LORD said unto my Lord, Sit thou on my right hand,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0E416906-8A74-FCC0-7B7B-7B2D4A562232}"/>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0E416906-8A74-FCC0-7B7B-7B2D4A562232}"/>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0465D028-9078-8FE7-535B-716A13F1D749}"/>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0465D028-9078-8FE7-535B-716A13F1D749}"/>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96733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68CBE5-12D5-F782-25E5-9A6B571A29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4EE93B7-87BA-FC0B-5884-07104259CCB0}"/>
              </a:ext>
            </a:extLst>
          </p:cNvPr>
          <p:cNvPicPr>
            <a:picLocks noChangeAspect="1"/>
          </p:cNvPicPr>
          <p:nvPr/>
        </p:nvPicPr>
        <p:blipFill>
          <a:blip r:embed="rId2"/>
          <a:stretch>
            <a:fillRect/>
          </a:stretch>
        </p:blipFill>
        <p:spPr>
          <a:xfrm>
            <a:off x="0" y="1172"/>
            <a:ext cx="12192000" cy="6855655"/>
          </a:xfrm>
          <a:prstGeom prst="rect">
            <a:avLst/>
          </a:prstGeom>
        </p:spPr>
      </p:pic>
      <p:sp>
        <p:nvSpPr>
          <p:cNvPr id="2" name="Title 1">
            <a:extLst>
              <a:ext uri="{FF2B5EF4-FFF2-40B4-BE49-F238E27FC236}">
                <a16:creationId xmlns:a16="http://schemas.microsoft.com/office/drawing/2014/main" id="{4174D35F-6017-108F-93D3-2EFDC0681AC1}"/>
              </a:ext>
            </a:extLst>
          </p:cNvPr>
          <p:cNvSpPr>
            <a:spLocks noGrp="1"/>
          </p:cNvSpPr>
          <p:nvPr>
            <p:ph type="title"/>
          </p:nvPr>
        </p:nvSpPr>
        <p:spPr/>
        <p:txBody>
          <a:bodyPr/>
          <a:lstStyle/>
          <a:p>
            <a:r>
              <a:rPr lang="en-US" dirty="0"/>
              <a:t> </a:t>
            </a:r>
          </a:p>
        </p:txBody>
      </p:sp>
      <p:sp>
        <p:nvSpPr>
          <p:cNvPr id="4" name="TextBox 3">
            <a:extLst>
              <a:ext uri="{FF2B5EF4-FFF2-40B4-BE49-F238E27FC236}">
                <a16:creationId xmlns:a16="http://schemas.microsoft.com/office/drawing/2014/main" id="{39C0B527-2E4C-05D5-0CB5-D79EA2F099C3}"/>
              </a:ext>
            </a:extLst>
          </p:cNvPr>
          <p:cNvSpPr txBox="1"/>
          <p:nvPr/>
        </p:nvSpPr>
        <p:spPr>
          <a:xfrm>
            <a:off x="1177227" y="597455"/>
            <a:ext cx="9954855" cy="6524863"/>
          </a:xfrm>
          <a:prstGeom prst="rect">
            <a:avLst/>
          </a:prstGeom>
          <a:noFill/>
        </p:spPr>
        <p:txBody>
          <a:bodyPr wrap="square">
            <a:spAutoFit/>
          </a:bodyPr>
          <a:lstStyle/>
          <a:p>
            <a:pPr algn="ct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Are the Dead Really Dead</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Death is the Opposite of Life</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Sin Brought Mortality not Immortality</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 Consciousness in Death</a:t>
            </a:r>
          </a:p>
          <a:p>
            <a:pPr marL="742950" indent="-742950">
              <a:buAutoNum type="arabicPeriod"/>
            </a:pPr>
            <a:r>
              <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Sleep is the Clos</a:t>
            </a: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est Illustration</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End-time Resurrection, not at Death</a:t>
            </a:r>
          </a:p>
          <a:p>
            <a:pPr marL="742950" indent="-742950">
              <a:buAutoNum type="arabicPeriod"/>
            </a:pPr>
            <a:r>
              <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All Mankind Wait for the Resurrection</a:t>
            </a:r>
          </a:p>
          <a:p>
            <a:pPr marL="742950" indent="-742950">
              <a:buAutoNum type="arabicPeriod"/>
            </a:pPr>
            <a:endParaRPr lang="en-US" sz="40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742950" indent="-742950">
              <a:buAutoNum type="arabicPeriod"/>
            </a:pPr>
            <a:endParaRPr kumimoji="0" lang="en-US" sz="40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342900" indent="-342900">
              <a:buAutoNum type="arabicPeriod"/>
            </a:pPr>
            <a:endParaRPr lang="en-US" dirty="0"/>
          </a:p>
        </p:txBody>
      </p:sp>
    </p:spTree>
    <p:extLst>
      <p:ext uri="{BB962C8B-B14F-4D97-AF65-F5344CB8AC3E}">
        <p14:creationId xmlns:p14="http://schemas.microsoft.com/office/powerpoint/2010/main" val="312763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7DC1C8-FDA5-5981-8B26-93DDD471370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2431626-A832-2AA7-CFFB-AA775FC91D86}"/>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418269C-92D3-20AA-931B-8D3AD94218B3}"/>
              </a:ext>
            </a:extLst>
          </p:cNvPr>
          <p:cNvSpPr txBox="1"/>
          <p:nvPr/>
        </p:nvSpPr>
        <p:spPr>
          <a:xfrm>
            <a:off x="573024" y="456247"/>
            <a:ext cx="11045951" cy="6401753"/>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Daniel 12:2, 13</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And many of those who sleep in the dust of the earth shall awake, Some to everlasting life, Some to shame and everlasting contempt. . . . But you, go your way till the end; for you shall rest, and will arise to your inheritance at the end of the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2B41C674-8D8B-2A5E-7A04-A4DB006710D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2B41C674-8D8B-2A5E-7A04-A4DB006710D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07E161A7-5FDC-4B94-3077-79A38584EE1E}"/>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07E161A7-5FDC-4B94-3077-79A38584EE1E}"/>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05433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14AC25-33D0-EB62-ACE5-BCE0DD38CB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DD841C-8D5C-8C5A-BED9-49E3328AD46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57A4CD1-DC15-F0A7-9AE5-489D2051090D}"/>
              </a:ext>
            </a:extLst>
          </p:cNvPr>
          <p:cNvSpPr txBox="1"/>
          <p:nvPr/>
        </p:nvSpPr>
        <p:spPr>
          <a:xfrm>
            <a:off x="567730" y="929849"/>
            <a:ext cx="11045951" cy="4647426"/>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John 5:28 – 29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Don't be so surprised! Indeed, the time is coming when all the dead in their graves will hear the voice of God's Son, and they will rise again.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82971C5B-7BB7-07E7-71F8-8427DC4CC1E2}"/>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82971C5B-7BB7-07E7-71F8-8427DC4CC1E2}"/>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53109DB8-A051-73CA-F2FC-B65DA25A596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53109DB8-A051-73CA-F2FC-B65DA25A596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975595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4FFCD1-D4D1-0CC2-50A3-DC3941DD2FA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E5906E3-6E6B-A543-7208-45248C998B71}"/>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718AA48-993E-B36E-D4F7-FE192E54CD0B}"/>
              </a:ext>
            </a:extLst>
          </p:cNvPr>
          <p:cNvSpPr txBox="1"/>
          <p:nvPr/>
        </p:nvSpPr>
        <p:spPr>
          <a:xfrm>
            <a:off x="567730" y="929849"/>
            <a:ext cx="11045951" cy="3908762"/>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John 5:28 – 29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Those who have done good will rise to experience eternal life, and those who have continued in evil will rise to experience judgment.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91ED0679-4689-44ED-35FE-44E5190C6CA7}"/>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91ED0679-4689-44ED-35FE-44E5190C6CA7}"/>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799B5AA-807B-1514-3A18-7E25FDCD83F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799B5AA-807B-1514-3A18-7E25FDCD83F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63363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D2AF61-680C-E7CF-88F0-45DAB8D7DE7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2D41B96-79A2-EDBE-371F-C1111F3E155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1FEDEED-0883-AE29-8B7B-F9C270526471}"/>
              </a:ext>
            </a:extLst>
          </p:cNvPr>
          <p:cNvSpPr txBox="1"/>
          <p:nvPr/>
        </p:nvSpPr>
        <p:spPr>
          <a:xfrm>
            <a:off x="567730" y="929849"/>
            <a:ext cx="11045951" cy="5386090"/>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Revelation 20:4 – 6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Then I saw thrones, and the people sitting on them had been given the authority to judge. And I saw the souls of those who had been beheaded for their testimony about Jesus and for proclaiming the word of God. .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9C3FD64-3123-6806-E5C8-6E6A95B9BB44}"/>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9C3FD64-3123-6806-E5C8-6E6A95B9BB44}"/>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4F1160DF-21EC-70FC-4DDC-5F845E70D3B4}"/>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4F1160DF-21EC-70FC-4DDC-5F845E70D3B4}"/>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3677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C62CC94-8949-D71A-3040-A5E9370028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68BF26-3671-B82C-F6ED-1FB9289079A0}"/>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6799A4D-D5E7-666A-32E9-CCB3E57CD91D}"/>
              </a:ext>
            </a:extLst>
          </p:cNvPr>
          <p:cNvSpPr txBox="1"/>
          <p:nvPr/>
        </p:nvSpPr>
        <p:spPr>
          <a:xfrm>
            <a:off x="567730" y="929849"/>
            <a:ext cx="11045951" cy="6124754"/>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Revelation 20:4 – 6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They had not worshiped the beast or his statue, nor accepted his mark on their forehead or their hands. They all came to life again, and they reigned with Christ for a thousand years.  This is the first resurrection. . .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467641AC-8522-0ED8-F008-CCDA93028993}"/>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467641AC-8522-0ED8-F008-CCDA93028993}"/>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1A81F3E0-420D-9BC5-45DB-6A13EA098702}"/>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1A81F3E0-420D-9BC5-45DB-6A13EA098702}"/>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13931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87C283-800B-1775-FDC8-4904465A4E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2F6C71-CFAC-FF2E-9A8B-D0B8C99E982B}"/>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D757418-3464-ECEE-5324-B55B4C37A29E}"/>
              </a:ext>
            </a:extLst>
          </p:cNvPr>
          <p:cNvSpPr txBox="1"/>
          <p:nvPr/>
        </p:nvSpPr>
        <p:spPr>
          <a:xfrm>
            <a:off x="567730" y="929849"/>
            <a:ext cx="11045951" cy="5386090"/>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Revelation 20:4 – 6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(The rest of the dead did not come back to life until the thousand years had ended.) Blessed and holy are those who share in the first resurrection. For them the second death holds no power, . . .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E25817E-D53B-02B3-D391-759E16F2F51C}"/>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E25817E-D53B-02B3-D391-759E16F2F51C}"/>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8152C621-6DF0-5938-74CC-6396AAE410E5}"/>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8152C621-6DF0-5938-74CC-6396AAE410E5}"/>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150769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B7D6F44-8F82-E6CB-1009-32D54B2A5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2263A-0219-C610-CBFA-E24F4660273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4B69569-7010-8DB9-A581-347439A356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550" y="0"/>
            <a:ext cx="9153543" cy="6865158"/>
          </a:xfrm>
        </p:spPr>
      </p:pic>
      <p:sp>
        <p:nvSpPr>
          <p:cNvPr id="7" name="TextBox 6">
            <a:extLst>
              <a:ext uri="{FF2B5EF4-FFF2-40B4-BE49-F238E27FC236}">
                <a16:creationId xmlns:a16="http://schemas.microsoft.com/office/drawing/2014/main" id="{1C4A7EB9-DD66-8259-C962-AF1E25C3B9B7}"/>
              </a:ext>
            </a:extLst>
          </p:cNvPr>
          <p:cNvSpPr txBox="1"/>
          <p:nvPr/>
        </p:nvSpPr>
        <p:spPr>
          <a:xfrm>
            <a:off x="1379550" y="1603223"/>
            <a:ext cx="9153543" cy="47705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Opening</a:t>
            </a: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 Hymn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#442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How Sweet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Are the Tidings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99203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59D440-2C17-E937-1F05-C0F8E8C0437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3784075-5D64-2F8E-7274-683FEDC99859}"/>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89FA18E-45A0-B8CC-5CE5-717F9CE8FC88}"/>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Revelation 20:4 – 6  NLT</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 . . but they will be priests of God and of Christ and will reign with him a thousand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788B7ECE-4D53-511E-98A0-1134903B6DC8}"/>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788B7ECE-4D53-511E-98A0-1134903B6DC8}"/>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AFCB8BC6-4A04-983C-78B7-FE720C0322EE}"/>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AFCB8BC6-4A04-983C-78B7-FE720C0322EE}"/>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422157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954F7A-09B3-C891-6853-9C7C12B3B0D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E22D5DC-55F1-7CCB-619D-E2A66C818088}"/>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2B7C90E-8BEA-32CB-45BC-28393E173407}"/>
              </a:ext>
            </a:extLst>
          </p:cNvPr>
          <p:cNvSpPr txBox="1"/>
          <p:nvPr/>
        </p:nvSpPr>
        <p:spPr>
          <a:xfrm>
            <a:off x="567730" y="929849"/>
            <a:ext cx="11045951" cy="3447098"/>
          </a:xfrm>
          <a:prstGeom prst="rect">
            <a:avLst/>
          </a:prstGeom>
          <a:noFill/>
        </p:spPr>
        <p:txBody>
          <a:bodyPr wrap="square">
            <a:spAutoFit/>
          </a:bodyPr>
          <a:lstStyle/>
          <a:p>
            <a:pPr lvl="0" algn="ctr">
              <a:defRPr/>
            </a:pPr>
            <a:r>
              <a:rPr lang="en-US" sz="4800" spc="-100" dirty="0">
                <a:ln w="12700" cmpd="sng">
                  <a:solidFill>
                    <a:prstClr val="black"/>
                  </a:solidFill>
                </a:ln>
                <a:solidFill>
                  <a:prstClr val="white"/>
                </a:solidFill>
                <a:effectLst>
                  <a:outerShdw blurRad="38100" dist="38100" dir="2700000" algn="tl">
                    <a:srgbClr val="000000">
                      <a:alpha val="43137"/>
                    </a:srgbClr>
                  </a:outerShdw>
                </a:effectLst>
                <a:latin typeface="Arial Rounded MT Bold" panose="020F0704030504030204" pitchFamily="34" charset="0"/>
              </a:rPr>
              <a:t>Revelation 22:12</a:t>
            </a:r>
            <a:endPar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10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 And behold, I am coming quickly, and My reward is with Me, to give to every one according to his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54936BC5-3DEA-93FB-D17F-AA6FB5547279}"/>
                  </a:ext>
                </a:extLst>
              </p14:cNvPr>
              <p14:cNvContentPartPr/>
              <p14:nvPr/>
            </p14:nvContentPartPr>
            <p14:xfrm>
              <a:off x="3689286" y="-3641735"/>
              <a:ext cx="360" cy="360"/>
            </p14:xfrm>
          </p:contentPart>
        </mc:Choice>
        <mc:Fallback xmlns="">
          <p:pic>
            <p:nvPicPr>
              <p:cNvPr id="10" name="Ink 9">
                <a:extLst>
                  <a:ext uri="{FF2B5EF4-FFF2-40B4-BE49-F238E27FC236}">
                    <a16:creationId xmlns:a16="http://schemas.microsoft.com/office/drawing/2014/main" id="{54936BC5-3DEA-93FB-D17F-AA6FB5547279}"/>
                  </a:ext>
                </a:extLst>
              </p:cNvPr>
              <p:cNvPicPr/>
              <p:nvPr/>
            </p:nvPicPr>
            <p:blipFill>
              <a:blip r:embed="rId4"/>
              <a:stretch>
                <a:fillRect/>
              </a:stretch>
            </p:blipFill>
            <p:spPr>
              <a:xfrm>
                <a:off x="3671286" y="-3659735"/>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FA32BA0B-FCEF-6D29-212A-A0F6000E340D}"/>
                  </a:ext>
                </a:extLst>
              </p14:cNvPr>
              <p14:cNvContentPartPr/>
              <p14:nvPr/>
            </p14:nvContentPartPr>
            <p14:xfrm>
              <a:off x="6474024" y="-3011856"/>
              <a:ext cx="360" cy="360"/>
            </p14:xfrm>
          </p:contentPart>
        </mc:Choice>
        <mc:Fallback xmlns="">
          <p:pic>
            <p:nvPicPr>
              <p:cNvPr id="12" name="Ink 11">
                <a:extLst>
                  <a:ext uri="{FF2B5EF4-FFF2-40B4-BE49-F238E27FC236}">
                    <a16:creationId xmlns:a16="http://schemas.microsoft.com/office/drawing/2014/main" id="{FA32BA0B-FCEF-6D29-212A-A0F6000E340D}"/>
                  </a:ext>
                </a:extLst>
              </p:cNvPr>
              <p:cNvPicPr/>
              <p:nvPr/>
            </p:nvPicPr>
            <p:blipFill>
              <a:blip r:embed="rId4"/>
              <a:stretch>
                <a:fillRect/>
              </a:stretch>
            </p:blipFill>
            <p:spPr>
              <a:xfrm>
                <a:off x="6456024" y="-3029856"/>
                <a:ext cx="36000" cy="36000"/>
              </a:xfrm>
              <a:prstGeom prst="rect">
                <a:avLst/>
              </a:prstGeom>
            </p:spPr>
          </p:pic>
        </mc:Fallback>
      </mc:AlternateContent>
    </p:spTree>
    <p:extLst>
      <p:ext uri="{BB962C8B-B14F-4D97-AF65-F5344CB8AC3E}">
        <p14:creationId xmlns:p14="http://schemas.microsoft.com/office/powerpoint/2010/main" val="325077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69E3E1A-47B3-F482-804C-C34E060779B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6915623-E9CB-A580-7B42-DA38E4ECD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75" y="0"/>
            <a:ext cx="9903249" cy="6858000"/>
          </a:xfrm>
          <a:prstGeom prst="rect">
            <a:avLst/>
          </a:prstGeom>
        </p:spPr>
      </p:pic>
    </p:spTree>
    <p:extLst>
      <p:ext uri="{BB962C8B-B14F-4D97-AF65-F5344CB8AC3E}">
        <p14:creationId xmlns:p14="http://schemas.microsoft.com/office/powerpoint/2010/main" val="310889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D6F5E5-0333-1401-EB5D-070533270DC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2D2976-ED2C-69C0-A1DB-6D9F52A43DD8}"/>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8DEA78E-9918-D6FE-2920-129821976FBC}"/>
              </a:ext>
            </a:extLst>
          </p:cNvPr>
          <p:cNvSpPr txBox="1"/>
          <p:nvPr/>
        </p:nvSpPr>
        <p:spPr>
          <a:xfrm>
            <a:off x="-2708271" y="2642314"/>
            <a:ext cx="11659765" cy="57246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Scientism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Alien Invasion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01445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2DEFAF-D8CA-0C6A-6AC0-FB0727A9A2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68C42DC-7DBC-4FDE-7698-C5F437A0B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375" y="0"/>
            <a:ext cx="9903249" cy="6858000"/>
          </a:xfrm>
          <a:prstGeom prst="rect">
            <a:avLst/>
          </a:prstGeom>
        </p:spPr>
      </p:pic>
    </p:spTree>
    <p:extLst>
      <p:ext uri="{BB962C8B-B14F-4D97-AF65-F5344CB8AC3E}">
        <p14:creationId xmlns:p14="http://schemas.microsoft.com/office/powerpoint/2010/main" val="146665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8C72AAA-E2B1-5300-D9F3-13CAED7E9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D98EF-A01D-AF39-8C81-0CD6276579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8D18C5D-0281-F499-F88F-A7E22F4B6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550" y="0"/>
            <a:ext cx="9153543" cy="6865158"/>
          </a:xfrm>
        </p:spPr>
      </p:pic>
      <p:sp>
        <p:nvSpPr>
          <p:cNvPr id="7" name="TextBox 6">
            <a:extLst>
              <a:ext uri="{FF2B5EF4-FFF2-40B4-BE49-F238E27FC236}">
                <a16:creationId xmlns:a16="http://schemas.microsoft.com/office/drawing/2014/main" id="{4970525E-0F0E-010B-F099-6742152AA969}"/>
              </a:ext>
            </a:extLst>
          </p:cNvPr>
          <p:cNvSpPr txBox="1"/>
          <p:nvPr/>
        </p:nvSpPr>
        <p:spPr>
          <a:xfrm>
            <a:off x="1379550" y="1603223"/>
            <a:ext cx="9153543" cy="34470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Closing Hymn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#428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Sweet By and By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244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6D38582-188C-438C-A50D-869C53116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8405" y="0"/>
            <a:ext cx="10375189" cy="6858000"/>
          </a:xfrm>
          <a:prstGeom prst="rect">
            <a:avLst/>
          </a:prstGeom>
        </p:spPr>
      </p:pic>
    </p:spTree>
    <p:extLst>
      <p:ext uri="{BB962C8B-B14F-4D97-AF65-F5344CB8AC3E}">
        <p14:creationId xmlns:p14="http://schemas.microsoft.com/office/powerpoint/2010/main" val="5394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52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09C90D-916A-36C5-4C41-944F2EC6BF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AD7C402-307A-F67E-BFD3-54D8147A8B87}"/>
              </a:ext>
            </a:extLst>
          </p:cNvPr>
          <p:cNvPicPr>
            <a:picLocks noChangeAspect="1"/>
          </p:cNvPicPr>
          <p:nvPr/>
        </p:nvPicPr>
        <p:blipFill>
          <a:blip r:embed="rId2"/>
          <a:stretch>
            <a:fillRect/>
          </a:stretch>
        </p:blipFill>
        <p:spPr>
          <a:xfrm>
            <a:off x="944450" y="0"/>
            <a:ext cx="10303099" cy="6858000"/>
          </a:xfrm>
          <a:prstGeom prst="rect">
            <a:avLst/>
          </a:prstGeom>
        </p:spPr>
      </p:pic>
    </p:spTree>
    <p:extLst>
      <p:ext uri="{BB962C8B-B14F-4D97-AF65-F5344CB8AC3E}">
        <p14:creationId xmlns:p14="http://schemas.microsoft.com/office/powerpoint/2010/main" val="257299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0ED05-0852-D424-D83F-109D5B82C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3" name="TextBox 2"/>
          <p:cNvSpPr txBox="1"/>
          <p:nvPr/>
        </p:nvSpPr>
        <p:spPr>
          <a:xfrm>
            <a:off x="147918" y="1951672"/>
            <a:ext cx="11896164" cy="3970318"/>
          </a:xfrm>
          <a:prstGeom prst="rect">
            <a:avLst/>
          </a:prstGeom>
          <a:noFill/>
          <a:ln>
            <a:solidFill>
              <a:schemeClr val="tx1">
                <a:alpha val="0"/>
              </a:schemeClr>
            </a:solidFill>
          </a:ln>
          <a:effectLst>
            <a:outerShdw blurRad="50800" dist="38100" dir="2700000" algn="tl" rotWithShape="0">
              <a:prstClr val="black">
                <a:alpha val="40000"/>
              </a:prstClr>
            </a:outerShdw>
          </a:effectLst>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Scripture Reading</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1 Corinthians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15:51-55</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94797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8CD7323-0E01-0A01-ECA2-4F082520038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AA1A607-CEE7-3049-EADE-7BDC7A5AC7D9}"/>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5D449AD-39B5-FBB8-BD57-4BDEFD053C8B}"/>
              </a:ext>
            </a:extLst>
          </p:cNvPr>
          <p:cNvSpPr txBox="1"/>
          <p:nvPr/>
        </p:nvSpPr>
        <p:spPr>
          <a:xfrm>
            <a:off x="-2708271" y="2642314"/>
            <a:ext cx="11659765" cy="5724644"/>
          </a:xfrm>
          <a:prstGeom prst="rect">
            <a:avLst/>
          </a:prstGeom>
          <a:noFill/>
        </p:spPr>
        <p:txBody>
          <a:bodyPr wrap="square">
            <a:spAutoFit/>
          </a:bodyPr>
          <a:lstStyle/>
          <a:p>
            <a:pPr algn="ctr"/>
            <a:r>
              <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rPr>
              <a:t>ETA</a:t>
            </a:r>
          </a:p>
          <a:p>
            <a:pPr algn="ctr"/>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pPr algn="r"/>
            <a:r>
              <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rPr>
              <a:t>Alien Invasion</a:t>
            </a:r>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endParaRPr lang="en-US" sz="6600" dirty="0">
              <a:ln w="12700" cmpd="sng">
                <a:solidFill>
                  <a:prstClr val="black"/>
                </a:solidFill>
              </a:ln>
              <a:solidFill>
                <a:prstClr val="white"/>
              </a:solidFill>
              <a:effectLst>
                <a:outerShdw blurRad="38100" dist="38100" dir="2700000" algn="tl">
                  <a:srgbClr val="000000">
                    <a:alpha val="43137"/>
                  </a:srgbClr>
                </a:outerShdw>
              </a:effectLst>
              <a:latin typeface="Arial Black" pitchFamily="34" charset="0"/>
            </a:endParaRPr>
          </a:p>
          <a:p>
            <a:endParaRPr kumimoji="0" lang="en-US" sz="6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a:p>
            <a:pPr algn="r"/>
            <a:endParaRPr kumimoji="0" lang="en-US" sz="3600" b="0" i="0" u="none" strike="noStrike" kern="1200" cap="none" spc="0" normalizeH="0" baseline="0" noProof="0" dirty="0">
              <a:ln w="12700" cmpd="sng">
                <a:solidFill>
                  <a:prstClr val="black"/>
                </a:solidFill>
              </a:ln>
              <a:solidFill>
                <a:prstClr val="white"/>
              </a:solidFill>
              <a:effectLst>
                <a:outerShdw blurRad="38100" dist="38100" dir="2700000" algn="tl">
                  <a:srgbClr val="000000">
                    <a:alpha val="43137"/>
                  </a:srgbClr>
                </a:outerShdw>
              </a:effectLst>
              <a:uLnTx/>
              <a:uFillTx/>
              <a:latin typeface="Arial Black" pitchFamily="34" charset="0"/>
              <a:ea typeface="+mn-ea"/>
              <a:cs typeface="+mn-cs"/>
            </a:endParaRPr>
          </a:p>
        </p:txBody>
      </p:sp>
    </p:spTree>
    <p:extLst>
      <p:ext uri="{BB962C8B-B14F-4D97-AF65-F5344CB8AC3E}">
        <p14:creationId xmlns:p14="http://schemas.microsoft.com/office/powerpoint/2010/main" val="187255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37F378-CF1E-3897-9971-826C2B2A39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A79C4B-DABB-3EA0-2CB7-4EA17E24B467}"/>
              </a:ext>
            </a:extLst>
          </p:cNvPr>
          <p:cNvSpPr>
            <a:spLocks noGrp="1"/>
          </p:cNvSpPr>
          <p:nvPr>
            <p:ph type="title"/>
          </p:nvPr>
        </p:nvSpPr>
        <p:spPr>
          <a:xfrm>
            <a:off x="770849" y="382823"/>
            <a:ext cx="10515600" cy="1325563"/>
          </a:xfrm>
        </p:spPr>
        <p:txBody>
          <a:bodyPr/>
          <a:lstStyle/>
          <a:p>
            <a:endParaRPr lang="en-US"/>
          </a:p>
        </p:txBody>
      </p:sp>
      <p:sp>
        <p:nvSpPr>
          <p:cNvPr id="3" name="Content Placeholder 2">
            <a:extLst>
              <a:ext uri="{FF2B5EF4-FFF2-40B4-BE49-F238E27FC236}">
                <a16:creationId xmlns:a16="http://schemas.microsoft.com/office/drawing/2014/main" id="{84187E62-F008-1E4C-B498-CA351B5B0AF9}"/>
              </a:ext>
            </a:extLst>
          </p:cNvPr>
          <p:cNvSpPr>
            <a:spLocks noGrp="1"/>
          </p:cNvSpPr>
          <p:nvPr>
            <p:ph idx="1"/>
          </p:nvPr>
        </p:nvSpPr>
        <p:spPr>
          <a:xfrm>
            <a:off x="737173" y="478554"/>
            <a:ext cx="10582951" cy="5900892"/>
          </a:xfrm>
        </p:spPr>
        <p:txBody>
          <a:bodyPr>
            <a:noAutofit/>
          </a:bodyPr>
          <a:lstStyle/>
          <a:p>
            <a:pPr marL="0" indent="0" algn="ctr">
              <a:buNone/>
            </a:pPr>
            <a:endParaRPr lang="en-US" sz="1000" dirty="0">
              <a:solidFill>
                <a:schemeClr val="bg1"/>
              </a:solidFill>
            </a:endParaRPr>
          </a:p>
          <a:p>
            <a:pPr marL="0" indent="0" algn="ctr">
              <a:buNone/>
            </a:pPr>
            <a:r>
              <a:rPr lang="en-US" sz="4400" dirty="0">
                <a:solidFill>
                  <a:schemeClr val="bg1"/>
                </a:solidFill>
              </a:rPr>
              <a:t>24 </a:t>
            </a: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Death and Resurrection </a:t>
            </a:r>
          </a:p>
          <a:p>
            <a:pPr marL="0" indent="0" algn="ctr">
              <a:buNone/>
            </a:pPr>
            <a:endParaRPr lang="en-US" sz="4400" dirty="0">
              <a:solidFill>
                <a:schemeClr val="bg1"/>
              </a:solidFill>
            </a:endParaRPr>
          </a:p>
          <a:p>
            <a:pPr marL="0" indent="0">
              <a:buNone/>
            </a:pPr>
            <a:r>
              <a:rPr lang="en-US" sz="4400" dirty="0">
                <a:solidFill>
                  <a:schemeClr val="bg1"/>
                </a:solidFill>
              </a:rPr>
              <a:t>The wages of sin is death. But God, who alone is immortal, will grant eternal life to His redeemed. Until that day death is an unconscious state for all people. . . .</a:t>
            </a:r>
          </a:p>
        </p:txBody>
      </p:sp>
    </p:spTree>
    <p:extLst>
      <p:ext uri="{BB962C8B-B14F-4D97-AF65-F5344CB8AC3E}">
        <p14:creationId xmlns:p14="http://schemas.microsoft.com/office/powerpoint/2010/main" val="28155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3683</TotalTime>
  <Words>1840</Words>
  <Application>Microsoft Office PowerPoint</Application>
  <PresentationFormat>Widescreen</PresentationFormat>
  <Paragraphs>178</Paragraphs>
  <Slides>57</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Arial Black</vt:lpstr>
      <vt:lpstr>Arial Rounded MT Bold</vt:lpstr>
      <vt:lpstr>Calibri</vt:lpstr>
      <vt:lpstr>Calibri Light</vt:lpstr>
      <vt:lpstr>Office Theme</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Robinson, Roy A (LIT)</dc:creator>
  <cp:lastModifiedBy>Roy Robinson</cp:lastModifiedBy>
  <cp:revision>20</cp:revision>
  <dcterms:created xsi:type="dcterms:W3CDTF">2024-07-23T05:54:21Z</dcterms:created>
  <dcterms:modified xsi:type="dcterms:W3CDTF">2026-03-07T02:43:22Z</dcterms:modified>
</cp:coreProperties>
</file>