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FFDF0-85EE-B138-E2BC-51C0BC96F1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C83625-62F3-FD30-ACF6-F36687B9E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ABBB1-4811-16ED-1C58-8383FFAEA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DB37A-E78A-E122-BF70-D98628CE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4D92-F78A-14BD-11D6-D50534856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1887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FB5A8-1345-9776-B817-31F9BB7EB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315776-E5AF-5789-CC06-52E5462532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D6343-64F5-3150-0574-CB0116C21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ED8AC-BA5B-73FB-347D-F78E3CFF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7DE27-C685-393F-9B02-BE19151BE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0377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C65B71-CBF9-E765-B078-C8F8B5F137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7F36C1-3360-0A74-E3CA-16EF001676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B9358-37AB-3283-72E7-241A4D477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77F5C-953D-AB8A-7DC5-2C8600592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C008C-6321-6529-3889-161E0C40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942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5CA68-7CFA-6D99-9772-FC3C8C425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EFF82-6B3D-3B38-DD3C-EFD09DB0F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0DB1E-3B8A-FF1A-6ABD-2016F2EBA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4525B-409D-C6AF-C0C1-0E2C8CF94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B3EB8-9C16-16FE-838C-42EFEDF4E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8769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60938-6253-864F-0822-6EE39982D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D73C2-CE14-9607-EB10-29865D419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26408-995C-0D6E-E34F-88357E352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4D2A5-1203-D1B0-7BA4-C327F9D5F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D1591-9F19-5A13-96B6-1FC4A9A1A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204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F3025-0BBF-2A84-E976-8B44B32D8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8F156-CD88-E8ED-0477-D75073E0FD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12DDE4-19E1-3F66-5F3C-E806AD1E5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9BFD7-D888-C60B-6E68-AF5971C17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0D0D7-D943-5D86-D746-0541CBF00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4A9778-8F8B-918A-9D2E-92F2D074F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645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97F65-FC2E-6AEC-887B-D9451BCBB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D08784-1A9F-5073-2E94-4BA2A35AC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1FCA1-E860-3CE1-763F-8DC93A68F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065BA-CDE3-07DA-3F5E-3E3D7EE794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0D2326-D1ED-E296-71C6-39B3908481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8F6DA6-AE73-67EE-FA12-34B0645F3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13B713-1D3C-7DBC-3BA2-BEE06FFB2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1E90DE-8ECF-4611-ADE6-9AA2864C4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906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17089-5CD7-E91C-596A-4D650AAA8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510BA3-2CC5-6501-3A88-364978DC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24D57B-0B6E-FBCC-1DCB-2DEC2E753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44A3A9-8657-36D1-6ECA-68CFB6C2A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2150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B39645-8B32-CBB9-717D-74B3770A2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270EE6-4C0F-D43A-FBB3-073268391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222A5-EDDB-F7E2-176A-D29E4672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5000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5003B-EDED-D08E-7EFE-AB067567C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AE6B7-BE18-FAFD-D672-4FAB4BCA3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752279-F174-AD52-3885-DB21BB395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78C450-E42A-0195-0406-CC6FAFEB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8B86FE-D32B-0331-0E55-6629A80B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102C40-4F13-A8F6-1103-1717E6F3F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024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92759-E1CC-B028-C705-66A0D5041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36026C-2F47-E528-1FA1-49A95CF860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08CB58-8D38-77DB-573E-9C4FAC417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F8555-7EF3-51E1-20D1-15880EFBF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83A1D-3E99-8452-7BD2-7AFBEB5F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A7604-3026-4B49-D0E1-B9EC1799D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0953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1EC186-E6B5-C510-D9C7-E60975613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7EB04-3B50-60AB-528E-03621DAA5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8A430-2F86-3085-E2CF-ADF332515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6DE0FA-FA74-4C11-8824-305E4C0D50F4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3750C-B740-E1A1-FBF4-1C49E9F7BF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62243-708C-3386-254B-DAE2266BDA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0BFB4A-94D0-4AFA-99A1-7D168A4A3D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6285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FB6C356C-4D7F-FF39-E00C-1C10C77D7F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95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AE0B7B4D-17FB-A266-2EA7-EFD69F47D2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7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03BF34AC-036A-F1D3-0192-198EF19602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08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6CD36E9F-E131-F9EC-74C7-2F34C0CF40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75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E29223A1-5CAA-0E43-C563-5BD195DAE3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19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BF0BBC10-4F70-ABC9-AAB2-21CFF246A9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236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D0B12BC9-7D0C-A627-3A1F-6A5691EF04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25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01464710-4D35-AA68-36AC-69448C9885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74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A5D72233-BF90-599A-D99A-FE2EB93477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17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AA5D488E-62A6-4680-6F4D-B68E239250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72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AF29B16F-C825-E057-5BBA-11D9265DBF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5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FB6F8ED8-62A0-368E-3090-D53EE69D69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77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B54A0F58-D4C2-4582-89C1-543F4CBC6E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94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3ABC6739-317A-4977-E8F8-94DAAD9C36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91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14948E6A-96D6-A464-031F-A1236BEAAF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20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086D296A-DF91-6CC5-33F4-C6E1431311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00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2BE6DEF6-3ABF-2C42-180A-E7CDA97857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20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282F6D99-5DEB-8B74-4E83-6EF59B5694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790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D1A28557-466A-D365-C215-C3122C3746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895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A914F4E2-2289-269A-48B1-9C0DCF6C9F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4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DE282C77-23C4-4E98-192B-AD76C3FA07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66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9DDB1DD3-3C64-FBB1-4D16-08BB843A07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00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8BD52B22-0CFD-19FD-95F8-C2AE54D465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456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0">
            <a:extLst>
              <a:ext uri="{FF2B5EF4-FFF2-40B4-BE49-F238E27FC236}">
                <a16:creationId xmlns:a16="http://schemas.microsoft.com/office/drawing/2014/main" id="{E3EA5F62-8F10-639A-3F8D-A4A74681DC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97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1">
            <a:extLst>
              <a:ext uri="{FF2B5EF4-FFF2-40B4-BE49-F238E27FC236}">
                <a16:creationId xmlns:a16="http://schemas.microsoft.com/office/drawing/2014/main" id="{0D711E6E-B9C9-D03B-F515-65FA0056EA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32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2">
            <a:extLst>
              <a:ext uri="{FF2B5EF4-FFF2-40B4-BE49-F238E27FC236}">
                <a16:creationId xmlns:a16="http://schemas.microsoft.com/office/drawing/2014/main" id="{5785560A-AE99-34AA-6914-E9A93117E8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25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3">
            <a:extLst>
              <a:ext uri="{FF2B5EF4-FFF2-40B4-BE49-F238E27FC236}">
                <a16:creationId xmlns:a16="http://schemas.microsoft.com/office/drawing/2014/main" id="{7E33D492-46B4-DF59-00B8-1EC15176F8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618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4">
            <a:extLst>
              <a:ext uri="{FF2B5EF4-FFF2-40B4-BE49-F238E27FC236}">
                <a16:creationId xmlns:a16="http://schemas.microsoft.com/office/drawing/2014/main" id="{81B16540-4927-D977-62D8-253AF6ACD8B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732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5">
            <a:extLst>
              <a:ext uri="{FF2B5EF4-FFF2-40B4-BE49-F238E27FC236}">
                <a16:creationId xmlns:a16="http://schemas.microsoft.com/office/drawing/2014/main" id="{DEA8A6EE-FB90-443D-B1E3-3DC5364DDF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46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6">
            <a:extLst>
              <a:ext uri="{FF2B5EF4-FFF2-40B4-BE49-F238E27FC236}">
                <a16:creationId xmlns:a16="http://schemas.microsoft.com/office/drawing/2014/main" id="{BE752B58-0467-B967-4ADC-EB0BF3351A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5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24DA017F-4932-BCB0-8E8D-FEBB3A5A63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2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986CC88F-9D64-5432-F93C-2AECCA8771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32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42BBA2C1-A521-484E-32B7-AB527AFA6E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11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5F5482F0-9934-6819-7788-99AC3948C5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76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6135593F-F383-FF34-E27D-06DACB705B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51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97FE4EAA-5BFE-0017-E7DB-0C05A2EE85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837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Ron Marshall</dc:creator>
  <cp:lastModifiedBy>Ron Marshall</cp:lastModifiedBy>
  <cp:revision>1</cp:revision>
  <dcterms:created xsi:type="dcterms:W3CDTF">2026-08-19T15:27:07Z</dcterms:created>
  <dcterms:modified xsi:type="dcterms:W3CDTF">2026-08-19T15:28:12Z</dcterms:modified>
</cp:coreProperties>
</file>