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CF66A-7EFD-84C7-8A4A-5C91DA15F2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D7A1EE-CCD9-B0D3-D4EA-DE1F26E24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AB388-2C4F-7F10-9AE4-647A8C6D2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72809-BC40-D63A-2E3D-09E3DCD9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D5D51-6D2D-B007-72E3-02F24F0A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364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44838-944D-A01A-CC73-30E5A2537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56A93-510A-D897-48E1-5D4D54CCE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630DA-D1F2-DE46-F634-407677B3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4160C-4CF9-A6A5-517D-0E1B482C9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3D3BA-9A3D-1317-33E6-548D9B086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324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2639ED-9049-7C79-9CEE-ED2A311AE9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BB956-D99B-CAE7-8C84-3EAD0661DA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29CD0-050D-C008-5007-5D29D1197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BA33F-B217-6A90-CCC5-65769409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37263-3F47-9093-D80A-C5BD0770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23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AE234-7247-EC34-17D1-7E295EE8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EDCB1-7686-B457-3E01-680D73335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B7114-E462-A9BA-A548-A9E87AA80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4A3AA-CE36-2E09-F619-AFC01A2F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4D42E-7489-BB96-5B8B-35C7C3D27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14499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371D-D54A-33BA-5A15-48EB94799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05C5A-44F9-0CFF-BF40-43D0BAC9B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7CEB0-7B1C-9628-FCCF-5924B79C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B008F-A12D-5B3C-AE9A-4B62AF5A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99DD0-194E-5FBE-1353-C0B0907E6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3005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B467-BF14-669C-EE2D-E3CB39F2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5C8B3-E81C-865A-942E-C97807B916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9D907-7876-BDF1-F5BF-EDC80C208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C8AB4-11C4-509C-FFEF-789FE79BA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9364D7-1333-79E7-4AA3-B265B836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79969-499D-E80A-5588-DD0CCFF8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2946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1F0E7-D6F1-B1E1-B0A4-0D313BE74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74A77-9DF4-0B75-8A87-DDF7F67CA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0D1648-E74B-D5A2-6D67-ED4A07604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333FF1-A359-C326-BAC5-927BF5DA0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08ECD0-AC16-AE41-EB77-AD19811014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444D44-41BE-EEC8-A264-A157F9032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D8C0D7-0FED-C92F-F27B-F540CB7F6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B6D3E5-1431-F505-B0EC-D01D5247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221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10282-849C-8107-D153-DF7D05B18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192383-4CAE-0ED6-D8AA-37B229A67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A02B2D-C11D-4D78-B7F5-CBDAAC339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71A6AC-FE87-8FE0-9DED-046FAC41A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112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6BAA3B-F2CA-4C8C-55C0-1921436E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71780-3605-2A26-855C-A599DB20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92E6D-440E-82FB-D30B-6D6132B69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16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B7AFA-0EE1-263C-C9E5-C0DDB471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4CE56-13B3-44E5-FABC-232890FE2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02D5FA-8719-3CD6-8A7B-CE6DE76CDB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A4A77-8C74-4AC1-9305-0B1DB7493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CCC93-E232-E489-63CB-9A071135B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855BB-2DD2-76D1-7D81-0BEE52BC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09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86C10-8105-1C15-5C52-B4F9A757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645FF4-F64B-BD61-21CC-B9058578A4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60DF2E-FCAB-E9D5-4D3B-A879284C0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191A5-FBA6-3723-A6EF-72CE63FA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D624E-135E-37C3-C431-B2639E66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ED9F8-5797-C0C1-BF70-AD69D596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13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9A4952-5C3F-86C3-FD84-ACD616D0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AD48BA-AEF5-901A-5CD4-3341BFFC0C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9A478-7A65-8D06-2610-21470E41C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8CD79A-6273-42FB-8D81-70F9529E55DF}" type="datetimeFigureOut">
              <a:rPr lang="en-CA" smtClean="0"/>
              <a:t>2026-08-19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02102-7868-B16E-E00D-F1FA2E0272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9F46F-B298-F4FD-8153-F1D547DCCC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EFBE95-0A79-4F36-AA60-5B7C493B1D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5334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49858FD4-1A36-E84B-74F0-88F15D1066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70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904EE4AE-8DDD-12E5-6923-66DFC45400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857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46AFF36F-4F5A-9E1C-B5A9-8029BDD4DB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56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FF23AB17-E342-8924-9FDB-DE6FBA489E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49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A5E2FD65-F988-FF9E-E603-A6A0AF8AC6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68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E33FF909-7847-A28C-552C-6799D674AA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94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EDA824AC-4E7C-45D0-F165-C2B9FDB1FCD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75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1F8A9908-63AD-F718-79AB-C0C065E2242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93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53F9FBEF-BC19-BF5C-ADA2-CA8202FF8E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89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96A5AE9A-6838-4CC7-5193-D6A23A8D3D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62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3C7C3576-34D0-21C0-1E29-9C612C4A464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A0698B4D-8F77-2AE8-CA7A-EF51129FD0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17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C9444FA1-13F6-2711-EB09-07700D91AB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066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2BC8E36A-268A-8D90-1C76-314C634A99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32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D5087B10-6BD0-5102-65B6-4701A255D9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28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F3C3144D-BE07-5960-6EBD-A9C569963A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95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1AF60D3A-3C12-88E3-1170-69A67067F20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0315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0DFEA330-F2C2-2913-F29A-9B99534B5E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9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D14D6BE3-98E7-777A-3E7A-B461D7780D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90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AFC06F7A-3315-564B-E1B3-541AC1675A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48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B01F0ABC-B150-B54B-8DC5-BC54AE99BA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59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71DFD2E3-02C9-F454-AA93-4D173160C5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19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78FFA138-0FAA-B21E-EA58-B1D4B6B35DF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37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0">
            <a:extLst>
              <a:ext uri="{FF2B5EF4-FFF2-40B4-BE49-F238E27FC236}">
                <a16:creationId xmlns:a16="http://schemas.microsoft.com/office/drawing/2014/main" id="{F641479E-5A53-4A03-342E-64A89E86E5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17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1">
            <a:extLst>
              <a:ext uri="{FF2B5EF4-FFF2-40B4-BE49-F238E27FC236}">
                <a16:creationId xmlns:a16="http://schemas.microsoft.com/office/drawing/2014/main" id="{C1B9D2D4-155A-84BF-C9D5-2C2F96F967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36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2">
            <a:extLst>
              <a:ext uri="{FF2B5EF4-FFF2-40B4-BE49-F238E27FC236}">
                <a16:creationId xmlns:a16="http://schemas.microsoft.com/office/drawing/2014/main" id="{84E10BE7-14CC-741D-5578-18E3BC41A5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702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3">
            <a:extLst>
              <a:ext uri="{FF2B5EF4-FFF2-40B4-BE49-F238E27FC236}">
                <a16:creationId xmlns:a16="http://schemas.microsoft.com/office/drawing/2014/main" id="{6F718C6C-D066-47E8-0B2A-7A8E8224CC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75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4">
            <a:extLst>
              <a:ext uri="{FF2B5EF4-FFF2-40B4-BE49-F238E27FC236}">
                <a16:creationId xmlns:a16="http://schemas.microsoft.com/office/drawing/2014/main" id="{3B919F59-49E4-9C5E-097D-2CD9802CCB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9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5">
            <a:extLst>
              <a:ext uri="{FF2B5EF4-FFF2-40B4-BE49-F238E27FC236}">
                <a16:creationId xmlns:a16="http://schemas.microsoft.com/office/drawing/2014/main" id="{B8473F5C-659B-E936-EC3D-3ADF97D15A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830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6">
            <a:extLst>
              <a:ext uri="{FF2B5EF4-FFF2-40B4-BE49-F238E27FC236}">
                <a16:creationId xmlns:a16="http://schemas.microsoft.com/office/drawing/2014/main" id="{BFAC895F-8F28-AAB5-1C7D-66083A536C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356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7">
            <a:extLst>
              <a:ext uri="{FF2B5EF4-FFF2-40B4-BE49-F238E27FC236}">
                <a16:creationId xmlns:a16="http://schemas.microsoft.com/office/drawing/2014/main" id="{A8F3D26C-22A0-8438-B3F8-6D563F520D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97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8">
            <a:extLst>
              <a:ext uri="{FF2B5EF4-FFF2-40B4-BE49-F238E27FC236}">
                <a16:creationId xmlns:a16="http://schemas.microsoft.com/office/drawing/2014/main" id="{61D4FC5C-E602-F521-CF99-8F67FCD626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72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9">
            <a:extLst>
              <a:ext uri="{FF2B5EF4-FFF2-40B4-BE49-F238E27FC236}">
                <a16:creationId xmlns:a16="http://schemas.microsoft.com/office/drawing/2014/main" id="{E8C286E8-0E68-6E48-A059-6C355FA6BC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51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2E05C5CD-4E21-46E8-97D5-49B5C49B8E0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498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0">
            <a:extLst>
              <a:ext uri="{FF2B5EF4-FFF2-40B4-BE49-F238E27FC236}">
                <a16:creationId xmlns:a16="http://schemas.microsoft.com/office/drawing/2014/main" id="{87CAA265-92A9-9215-DD53-591EB9A1DA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59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1">
            <a:extLst>
              <a:ext uri="{FF2B5EF4-FFF2-40B4-BE49-F238E27FC236}">
                <a16:creationId xmlns:a16="http://schemas.microsoft.com/office/drawing/2014/main" id="{1105AEFA-2601-8357-6FC9-66E31BB260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65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2">
            <a:extLst>
              <a:ext uri="{FF2B5EF4-FFF2-40B4-BE49-F238E27FC236}">
                <a16:creationId xmlns:a16="http://schemas.microsoft.com/office/drawing/2014/main" id="{EAFB7FF1-03DA-6CEF-3247-8F99703ADC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657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3">
            <a:extLst>
              <a:ext uri="{FF2B5EF4-FFF2-40B4-BE49-F238E27FC236}">
                <a16:creationId xmlns:a16="http://schemas.microsoft.com/office/drawing/2014/main" id="{E385B887-A0C4-F50A-7EE9-EC2C1B43E40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968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4">
            <a:extLst>
              <a:ext uri="{FF2B5EF4-FFF2-40B4-BE49-F238E27FC236}">
                <a16:creationId xmlns:a16="http://schemas.microsoft.com/office/drawing/2014/main" id="{C9C240E1-F02C-8F69-8FF0-AE48E76FFA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243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5">
            <a:extLst>
              <a:ext uri="{FF2B5EF4-FFF2-40B4-BE49-F238E27FC236}">
                <a16:creationId xmlns:a16="http://schemas.microsoft.com/office/drawing/2014/main" id="{946F5880-A3BA-FA6D-EEF7-E1ED333AC7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182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6">
            <a:extLst>
              <a:ext uri="{FF2B5EF4-FFF2-40B4-BE49-F238E27FC236}">
                <a16:creationId xmlns:a16="http://schemas.microsoft.com/office/drawing/2014/main" id="{E98E5187-9F4D-956D-9C62-19A3997F7C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970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7">
            <a:extLst>
              <a:ext uri="{FF2B5EF4-FFF2-40B4-BE49-F238E27FC236}">
                <a16:creationId xmlns:a16="http://schemas.microsoft.com/office/drawing/2014/main" id="{3EFA7EAF-BAAD-8F35-84A5-55C5E1A604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818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8">
            <a:extLst>
              <a:ext uri="{FF2B5EF4-FFF2-40B4-BE49-F238E27FC236}">
                <a16:creationId xmlns:a16="http://schemas.microsoft.com/office/drawing/2014/main" id="{8A3AA898-986E-94D6-BE82-5BBBD6A3B3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373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9">
            <a:extLst>
              <a:ext uri="{FF2B5EF4-FFF2-40B4-BE49-F238E27FC236}">
                <a16:creationId xmlns:a16="http://schemas.microsoft.com/office/drawing/2014/main" id="{2B6FE864-8EB6-410E-CE36-5C37239173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33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C8EA817B-3FD5-8B8C-E537-96215FC928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2444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0">
            <a:extLst>
              <a:ext uri="{FF2B5EF4-FFF2-40B4-BE49-F238E27FC236}">
                <a16:creationId xmlns:a16="http://schemas.microsoft.com/office/drawing/2014/main" id="{F8CC168D-1C8E-1EA3-8036-803D2C8AD1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973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1">
            <a:extLst>
              <a:ext uri="{FF2B5EF4-FFF2-40B4-BE49-F238E27FC236}">
                <a16:creationId xmlns:a16="http://schemas.microsoft.com/office/drawing/2014/main" id="{75F17132-F63D-CC64-B219-6B62FE780C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070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2">
            <a:extLst>
              <a:ext uri="{FF2B5EF4-FFF2-40B4-BE49-F238E27FC236}">
                <a16:creationId xmlns:a16="http://schemas.microsoft.com/office/drawing/2014/main" id="{FEFD09A8-8389-FE44-5E3B-097EF2C72A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919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3">
            <a:extLst>
              <a:ext uri="{FF2B5EF4-FFF2-40B4-BE49-F238E27FC236}">
                <a16:creationId xmlns:a16="http://schemas.microsoft.com/office/drawing/2014/main" id="{C19BB365-E9C2-F6A0-68AA-9E195C81FE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630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4">
            <a:extLst>
              <a:ext uri="{FF2B5EF4-FFF2-40B4-BE49-F238E27FC236}">
                <a16:creationId xmlns:a16="http://schemas.microsoft.com/office/drawing/2014/main" id="{6DB0D417-65E7-297A-DCF1-57D1A80ABDC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804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5">
            <a:extLst>
              <a:ext uri="{FF2B5EF4-FFF2-40B4-BE49-F238E27FC236}">
                <a16:creationId xmlns:a16="http://schemas.microsoft.com/office/drawing/2014/main" id="{29C58EAD-A19A-BAFA-0273-E6EEDF7283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2323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6">
            <a:extLst>
              <a:ext uri="{FF2B5EF4-FFF2-40B4-BE49-F238E27FC236}">
                <a16:creationId xmlns:a16="http://schemas.microsoft.com/office/drawing/2014/main" id="{840AD63B-04DD-A1CD-AB2F-46B57DE0D6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001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7">
            <a:extLst>
              <a:ext uri="{FF2B5EF4-FFF2-40B4-BE49-F238E27FC236}">
                <a16:creationId xmlns:a16="http://schemas.microsoft.com/office/drawing/2014/main" id="{739D859F-0821-002D-C4CA-A77DA1AD5D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33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8">
            <a:extLst>
              <a:ext uri="{FF2B5EF4-FFF2-40B4-BE49-F238E27FC236}">
                <a16:creationId xmlns:a16="http://schemas.microsoft.com/office/drawing/2014/main" id="{F5179FAE-2DDF-565E-1B6B-7923EE57C8A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017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9">
            <a:extLst>
              <a:ext uri="{FF2B5EF4-FFF2-40B4-BE49-F238E27FC236}">
                <a16:creationId xmlns:a16="http://schemas.microsoft.com/office/drawing/2014/main" id="{8BC00938-CBC7-8B7D-909E-EB6D6FF94B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1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679E25C0-866D-87EB-CF32-B0DD0B1CC2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4091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0">
            <a:extLst>
              <a:ext uri="{FF2B5EF4-FFF2-40B4-BE49-F238E27FC236}">
                <a16:creationId xmlns:a16="http://schemas.microsoft.com/office/drawing/2014/main" id="{3E96DB5D-FF60-3587-EC48-635D99526A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334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1">
            <a:extLst>
              <a:ext uri="{FF2B5EF4-FFF2-40B4-BE49-F238E27FC236}">
                <a16:creationId xmlns:a16="http://schemas.microsoft.com/office/drawing/2014/main" id="{126045BB-D584-AF96-33B8-F6B86E2FE1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99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2">
            <a:extLst>
              <a:ext uri="{FF2B5EF4-FFF2-40B4-BE49-F238E27FC236}">
                <a16:creationId xmlns:a16="http://schemas.microsoft.com/office/drawing/2014/main" id="{013449CB-2B12-CF4F-61AA-AB9B4D8061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933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3">
            <a:extLst>
              <a:ext uri="{FF2B5EF4-FFF2-40B4-BE49-F238E27FC236}">
                <a16:creationId xmlns:a16="http://schemas.microsoft.com/office/drawing/2014/main" id="{8C90A79A-5A7C-B83A-052B-80EEE1BC0E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518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4">
            <a:extLst>
              <a:ext uri="{FF2B5EF4-FFF2-40B4-BE49-F238E27FC236}">
                <a16:creationId xmlns:a16="http://schemas.microsoft.com/office/drawing/2014/main" id="{00A4CD62-9EC9-A5F8-F23B-5DAF4A8AAC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541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5">
            <a:extLst>
              <a:ext uri="{FF2B5EF4-FFF2-40B4-BE49-F238E27FC236}">
                <a16:creationId xmlns:a16="http://schemas.microsoft.com/office/drawing/2014/main" id="{6D7D6DC6-AF70-1121-4DAD-BA82B727AA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119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6">
            <a:extLst>
              <a:ext uri="{FF2B5EF4-FFF2-40B4-BE49-F238E27FC236}">
                <a16:creationId xmlns:a16="http://schemas.microsoft.com/office/drawing/2014/main" id="{3D4D9939-08F0-A7C5-83CE-F99E9BC42F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742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7">
            <a:extLst>
              <a:ext uri="{FF2B5EF4-FFF2-40B4-BE49-F238E27FC236}">
                <a16:creationId xmlns:a16="http://schemas.microsoft.com/office/drawing/2014/main" id="{13541BF1-36A9-5CE3-8FCC-A93BDAAA19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9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8">
            <a:extLst>
              <a:ext uri="{FF2B5EF4-FFF2-40B4-BE49-F238E27FC236}">
                <a16:creationId xmlns:a16="http://schemas.microsoft.com/office/drawing/2014/main" id="{3D9EAD54-68C1-152B-68D4-0284CCAA8D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18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619FB281-8338-CAE9-153E-2BE2C34163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31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A8733AD4-7EBE-C5EB-F15B-BAB9A76147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8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F1D44316-8E38-3B13-0AA5-9D40CC25D6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00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 Marshall</dc:creator>
  <cp:lastModifiedBy>Ron Marshall</cp:lastModifiedBy>
  <cp:revision>1</cp:revision>
  <dcterms:created xsi:type="dcterms:W3CDTF">2026-08-19T15:08:30Z</dcterms:created>
  <dcterms:modified xsi:type="dcterms:W3CDTF">2026-08-19T15:09:46Z</dcterms:modified>
</cp:coreProperties>
</file>