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38" r:id="rId2"/>
  </p:sldMasterIdLst>
  <p:notesMasterIdLst>
    <p:notesMasterId r:id="rId104"/>
  </p:notesMasterIdLst>
  <p:sldIdLst>
    <p:sldId id="8351" r:id="rId3"/>
    <p:sldId id="8397" r:id="rId4"/>
    <p:sldId id="8354" r:id="rId5"/>
    <p:sldId id="8014" r:id="rId6"/>
    <p:sldId id="8015" r:id="rId7"/>
    <p:sldId id="8016" r:id="rId8"/>
    <p:sldId id="8017" r:id="rId9"/>
    <p:sldId id="8022" r:id="rId10"/>
    <p:sldId id="8023" r:id="rId11"/>
    <p:sldId id="8024" r:id="rId12"/>
    <p:sldId id="8025" r:id="rId13"/>
    <p:sldId id="8026" r:id="rId14"/>
    <p:sldId id="8027" r:id="rId15"/>
    <p:sldId id="8028" r:id="rId16"/>
    <p:sldId id="8029" r:id="rId17"/>
    <p:sldId id="8030" r:id="rId18"/>
    <p:sldId id="8031" r:id="rId19"/>
    <p:sldId id="8032" r:id="rId20"/>
    <p:sldId id="7312" r:id="rId21"/>
    <p:sldId id="6709" r:id="rId22"/>
    <p:sldId id="7861" r:id="rId23"/>
    <p:sldId id="7862" r:id="rId24"/>
    <p:sldId id="7863" r:id="rId25"/>
    <p:sldId id="7864" r:id="rId26"/>
    <p:sldId id="7865" r:id="rId27"/>
    <p:sldId id="7866" r:id="rId28"/>
    <p:sldId id="7867" r:id="rId29"/>
    <p:sldId id="7868" r:id="rId30"/>
    <p:sldId id="7869" r:id="rId31"/>
    <p:sldId id="7870" r:id="rId32"/>
    <p:sldId id="6898" r:id="rId33"/>
    <p:sldId id="8607" r:id="rId34"/>
    <p:sldId id="8608" r:id="rId35"/>
    <p:sldId id="8609" r:id="rId36"/>
    <p:sldId id="8610" r:id="rId37"/>
    <p:sldId id="8611" r:id="rId38"/>
    <p:sldId id="8612" r:id="rId39"/>
    <p:sldId id="8613" r:id="rId40"/>
    <p:sldId id="8614" r:id="rId41"/>
    <p:sldId id="8615" r:id="rId42"/>
    <p:sldId id="8616" r:id="rId43"/>
    <p:sldId id="8617" r:id="rId44"/>
    <p:sldId id="8618" r:id="rId45"/>
    <p:sldId id="8565" r:id="rId46"/>
    <p:sldId id="5513" r:id="rId47"/>
    <p:sldId id="8518" r:id="rId48"/>
    <p:sldId id="5770" r:id="rId49"/>
    <p:sldId id="7976" r:id="rId50"/>
    <p:sldId id="7108" r:id="rId51"/>
    <p:sldId id="7975" r:id="rId52"/>
    <p:sldId id="8400" r:id="rId53"/>
    <p:sldId id="8566" r:id="rId54"/>
    <p:sldId id="8562" r:id="rId55"/>
    <p:sldId id="8632" r:id="rId56"/>
    <p:sldId id="8586" r:id="rId57"/>
    <p:sldId id="6111" r:id="rId58"/>
    <p:sldId id="7970" r:id="rId59"/>
    <p:sldId id="6573" r:id="rId60"/>
    <p:sldId id="4965" r:id="rId61"/>
    <p:sldId id="6555" r:id="rId62"/>
    <p:sldId id="6294" r:id="rId63"/>
    <p:sldId id="6296" r:id="rId64"/>
    <p:sldId id="6297" r:id="rId65"/>
    <p:sldId id="6298" r:id="rId66"/>
    <p:sldId id="6299" r:id="rId67"/>
    <p:sldId id="6300" r:id="rId68"/>
    <p:sldId id="6301" r:id="rId69"/>
    <p:sldId id="6303" r:id="rId70"/>
    <p:sldId id="6302" r:id="rId71"/>
    <p:sldId id="6304" r:id="rId72"/>
    <p:sldId id="8520" r:id="rId73"/>
    <p:sldId id="8521" r:id="rId74"/>
    <p:sldId id="8522" r:id="rId75"/>
    <p:sldId id="8540" r:id="rId76"/>
    <p:sldId id="5364" r:id="rId77"/>
    <p:sldId id="7126" r:id="rId78"/>
    <p:sldId id="7127" r:id="rId79"/>
    <p:sldId id="7128" r:id="rId80"/>
    <p:sldId id="7129" r:id="rId81"/>
    <p:sldId id="7130" r:id="rId82"/>
    <p:sldId id="7131" r:id="rId83"/>
    <p:sldId id="7133" r:id="rId84"/>
    <p:sldId id="8631" r:id="rId85"/>
    <p:sldId id="8600" r:id="rId86"/>
    <p:sldId id="8633" r:id="rId87"/>
    <p:sldId id="8634" r:id="rId88"/>
    <p:sldId id="8630" r:id="rId89"/>
    <p:sldId id="6570" r:id="rId90"/>
    <p:sldId id="8597" r:id="rId91"/>
    <p:sldId id="8619" r:id="rId92"/>
    <p:sldId id="8621" r:id="rId93"/>
    <p:sldId id="8622" r:id="rId94"/>
    <p:sldId id="8620" r:id="rId95"/>
    <p:sldId id="8623" r:id="rId96"/>
    <p:sldId id="8624" r:id="rId97"/>
    <p:sldId id="8625" r:id="rId98"/>
    <p:sldId id="8626" r:id="rId99"/>
    <p:sldId id="8627" r:id="rId100"/>
    <p:sldId id="8628" r:id="rId101"/>
    <p:sldId id="8629" r:id="rId102"/>
    <p:sldId id="8174" r:id="rId10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4CC0C68-67CA-4866-A6D8-F8D2526FBBE0}">
          <p14:sldIdLst>
            <p14:sldId id="8351"/>
            <p14:sldId id="8397"/>
            <p14:sldId id="8354"/>
            <p14:sldId id="8014"/>
            <p14:sldId id="8015"/>
            <p14:sldId id="8016"/>
            <p14:sldId id="8017"/>
            <p14:sldId id="8022"/>
            <p14:sldId id="8023"/>
            <p14:sldId id="8024"/>
            <p14:sldId id="8025"/>
            <p14:sldId id="8026"/>
            <p14:sldId id="8027"/>
            <p14:sldId id="8028"/>
            <p14:sldId id="8029"/>
            <p14:sldId id="8030"/>
            <p14:sldId id="8031"/>
            <p14:sldId id="8032"/>
            <p14:sldId id="7312"/>
            <p14:sldId id="6709"/>
            <p14:sldId id="7861"/>
            <p14:sldId id="7862"/>
            <p14:sldId id="7863"/>
            <p14:sldId id="7864"/>
            <p14:sldId id="7865"/>
            <p14:sldId id="7866"/>
            <p14:sldId id="7867"/>
            <p14:sldId id="7868"/>
            <p14:sldId id="7869"/>
            <p14:sldId id="7870"/>
            <p14:sldId id="6898"/>
            <p14:sldId id="8607"/>
            <p14:sldId id="8608"/>
            <p14:sldId id="8609"/>
            <p14:sldId id="8610"/>
            <p14:sldId id="8611"/>
            <p14:sldId id="8612"/>
            <p14:sldId id="8613"/>
            <p14:sldId id="8614"/>
            <p14:sldId id="8615"/>
            <p14:sldId id="8616"/>
            <p14:sldId id="8617"/>
            <p14:sldId id="8618"/>
            <p14:sldId id="8565"/>
            <p14:sldId id="5513"/>
            <p14:sldId id="8518"/>
            <p14:sldId id="5770"/>
            <p14:sldId id="7976"/>
            <p14:sldId id="7108"/>
            <p14:sldId id="7975"/>
            <p14:sldId id="8400"/>
            <p14:sldId id="8566"/>
            <p14:sldId id="8562"/>
            <p14:sldId id="8632"/>
            <p14:sldId id="8586"/>
            <p14:sldId id="6111"/>
            <p14:sldId id="7970"/>
            <p14:sldId id="6573"/>
            <p14:sldId id="4965"/>
            <p14:sldId id="6555"/>
            <p14:sldId id="6294"/>
            <p14:sldId id="6296"/>
            <p14:sldId id="6297"/>
            <p14:sldId id="6298"/>
            <p14:sldId id="6299"/>
            <p14:sldId id="6300"/>
            <p14:sldId id="6301"/>
            <p14:sldId id="6303"/>
            <p14:sldId id="6302"/>
            <p14:sldId id="6304"/>
            <p14:sldId id="8520"/>
            <p14:sldId id="8521"/>
            <p14:sldId id="8522"/>
            <p14:sldId id="8540"/>
            <p14:sldId id="5364"/>
            <p14:sldId id="7126"/>
            <p14:sldId id="7127"/>
            <p14:sldId id="7128"/>
            <p14:sldId id="7129"/>
            <p14:sldId id="7130"/>
            <p14:sldId id="7131"/>
            <p14:sldId id="7133"/>
            <p14:sldId id="8631"/>
            <p14:sldId id="8600"/>
            <p14:sldId id="8633"/>
            <p14:sldId id="8634"/>
            <p14:sldId id="8630"/>
            <p14:sldId id="6570"/>
            <p14:sldId id="8597"/>
            <p14:sldId id="8619"/>
            <p14:sldId id="8621"/>
            <p14:sldId id="8622"/>
            <p14:sldId id="8620"/>
            <p14:sldId id="8623"/>
            <p14:sldId id="8624"/>
            <p14:sldId id="8625"/>
            <p14:sldId id="8626"/>
            <p14:sldId id="8627"/>
            <p14:sldId id="8628"/>
            <p14:sldId id="8629"/>
            <p14:sldId id="81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6BE98"/>
    <a:srgbClr val="214365"/>
    <a:srgbClr val="23476B"/>
    <a:srgbClr val="000000"/>
    <a:srgbClr val="CC3399"/>
    <a:srgbClr val="FF37CB"/>
    <a:srgbClr val="D2009B"/>
    <a:srgbClr val="B00082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96C5D6-CBD4-4AD6-B5EB-1D52732E13D8}" v="41" dt="2026-10-13T01:18:25.5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6" autoAdjust="0"/>
    <p:restoredTop sz="83638" autoAdjust="0"/>
  </p:normalViewPr>
  <p:slideViewPr>
    <p:cSldViewPr snapToGrid="0">
      <p:cViewPr varScale="1">
        <p:scale>
          <a:sx n="87" d="100"/>
          <a:sy n="87" d="100"/>
        </p:scale>
        <p:origin x="84" y="762"/>
      </p:cViewPr>
      <p:guideLst/>
    </p:cSldViewPr>
  </p:slideViewPr>
  <p:outlineViewPr>
    <p:cViewPr>
      <p:scale>
        <a:sx n="33" d="100"/>
        <a:sy n="33" d="100"/>
      </p:scale>
      <p:origin x="0" y="-24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162"/>
    </p:cViewPr>
  </p:sorterViewPr>
  <p:notesViewPr>
    <p:cSldViewPr snapToGrid="0">
      <p:cViewPr varScale="1">
        <p:scale>
          <a:sx n="111" d="100"/>
          <a:sy n="111" d="100"/>
        </p:scale>
        <p:origin x="3942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theme" Target="theme/theme1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tableStyles" Target="tableStyle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microsoft.com/office/2016/11/relationships/changesInfo" Target="changesInfos/changesInfo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microsoft.com/office/2015/10/relationships/revisionInfo" Target="revisionInfo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garet Green" userId="95a2c08d86d62f11" providerId="LiveId" clId="{F44DC2FF-89EE-4EF9-BD6E-8F2D6A55259C}"/>
    <pc:docChg chg="undo redo custSel addSld delSld modSld sldOrd delMainMaster modSection">
      <pc:chgData name="Margaret Green" userId="95a2c08d86d62f11" providerId="LiveId" clId="{F44DC2FF-89EE-4EF9-BD6E-8F2D6A55259C}" dt="2026-10-13T01:21:12.140" v="4095" actId="14100"/>
      <pc:docMkLst>
        <pc:docMk/>
      </pc:docMkLst>
      <pc:sldChg chg="add">
        <pc:chgData name="Margaret Green" userId="95a2c08d86d62f11" providerId="LiveId" clId="{F44DC2FF-89EE-4EF9-BD6E-8F2D6A55259C}" dt="2026-09-19T03:34:18.086" v="31"/>
        <pc:sldMkLst>
          <pc:docMk/>
          <pc:sldMk cId="1640662189" sldId="4965"/>
        </pc:sldMkLst>
      </pc:sldChg>
      <pc:sldChg chg="add del">
        <pc:chgData name="Margaret Green" userId="95a2c08d86d62f11" providerId="LiveId" clId="{F44DC2FF-89EE-4EF9-BD6E-8F2D6A55259C}" dt="2026-10-11T21:52:44.148" v="3577"/>
        <pc:sldMkLst>
          <pc:docMk/>
          <pc:sldMk cId="144821201" sldId="5364"/>
        </pc:sldMkLst>
      </pc:sldChg>
      <pc:sldChg chg="addSp delSp modSp add mod">
        <pc:chgData name="Margaret Green" userId="95a2c08d86d62f11" providerId="LiveId" clId="{F44DC2FF-89EE-4EF9-BD6E-8F2D6A55259C}" dt="2026-10-11T19:59:00.898" v="3202" actId="1076"/>
        <pc:sldMkLst>
          <pc:docMk/>
          <pc:sldMk cId="3345656094" sldId="5770"/>
        </pc:sldMkLst>
        <pc:spChg chg="mod">
          <ac:chgData name="Margaret Green" userId="95a2c08d86d62f11" providerId="LiveId" clId="{F44DC2FF-89EE-4EF9-BD6E-8F2D6A55259C}" dt="2026-10-11T19:59:00.898" v="3202" actId="1076"/>
          <ac:spMkLst>
            <pc:docMk/>
            <pc:sldMk cId="3345656094" sldId="5770"/>
            <ac:spMk id="8" creationId="{D80B6D53-7101-A2D7-B553-2240F565B526}"/>
          </ac:spMkLst>
        </pc:spChg>
        <pc:graphicFrameChg chg="mod modGraphic">
          <ac:chgData name="Margaret Green" userId="95a2c08d86d62f11" providerId="LiveId" clId="{F44DC2FF-89EE-4EF9-BD6E-8F2D6A55259C}" dt="2026-10-11T19:58:55.862" v="3201" actId="1076"/>
          <ac:graphicFrameMkLst>
            <pc:docMk/>
            <pc:sldMk cId="3345656094" sldId="5770"/>
            <ac:graphicFrameMk id="7" creationId="{F9E97901-A452-2175-9C6B-5143BCB04FD5}"/>
          </ac:graphicFrameMkLst>
        </pc:graphicFrameChg>
        <pc:picChg chg="mod modCrop">
          <ac:chgData name="Margaret Green" userId="95a2c08d86d62f11" providerId="LiveId" clId="{F44DC2FF-89EE-4EF9-BD6E-8F2D6A55259C}" dt="2026-10-01T20:29:46.755" v="1789" actId="18131"/>
          <ac:picMkLst>
            <pc:docMk/>
            <pc:sldMk cId="3345656094" sldId="5770"/>
            <ac:picMk id="4" creationId="{6560572B-F9A8-BE6A-9863-15B659DD1841}"/>
          </ac:picMkLst>
        </pc:picChg>
        <pc:picChg chg="add del mod modCrop">
          <ac:chgData name="Margaret Green" userId="95a2c08d86d62f11" providerId="LiveId" clId="{F44DC2FF-89EE-4EF9-BD6E-8F2D6A55259C}" dt="2026-09-21T15:25:38.808" v="362" actId="196"/>
          <ac:picMkLst>
            <pc:docMk/>
            <pc:sldMk cId="3345656094" sldId="5770"/>
            <ac:picMk id="6" creationId="{7A610015-6922-6ED9-9093-27B149780B2D}"/>
          </ac:picMkLst>
        </pc:picChg>
      </pc:sldChg>
      <pc:sldChg chg="modSp add mod modShow">
        <pc:chgData name="Margaret Green" userId="95a2c08d86d62f11" providerId="LiveId" clId="{F44DC2FF-89EE-4EF9-BD6E-8F2D6A55259C}" dt="2026-10-11T20:00:20.962" v="3243" actId="729"/>
        <pc:sldMkLst>
          <pc:docMk/>
          <pc:sldMk cId="1268657549" sldId="6111"/>
        </pc:sldMkLst>
        <pc:spChg chg="mod">
          <ac:chgData name="Margaret Green" userId="95a2c08d86d62f11" providerId="LiveId" clId="{F44DC2FF-89EE-4EF9-BD6E-8F2D6A55259C}" dt="2026-10-07T20:34:02.244" v="2538" actId="20577"/>
          <ac:spMkLst>
            <pc:docMk/>
            <pc:sldMk cId="1268657549" sldId="6111"/>
            <ac:spMk id="7" creationId="{492543EA-BB06-2740-ECD4-258F5C0B73D4}"/>
          </ac:spMkLst>
        </pc:spChg>
        <pc:graphicFrameChg chg="mod">
          <ac:chgData name="Margaret Green" userId="95a2c08d86d62f11" providerId="LiveId" clId="{F44DC2FF-89EE-4EF9-BD6E-8F2D6A55259C}" dt="2026-10-05T19:27:43.787" v="2207" actId="207"/>
          <ac:graphicFrameMkLst>
            <pc:docMk/>
            <pc:sldMk cId="1268657549" sldId="6111"/>
            <ac:graphicFrameMk id="16" creationId="{C34A668F-0D21-ED18-92D9-9485E2D723A6}"/>
          </ac:graphicFrameMkLst>
        </pc:graphicFrameChg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2245832954" sldId="6294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680732605" sldId="6296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750614492" sldId="6297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1481136742" sldId="6298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3358894822" sldId="6299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1629024471" sldId="6300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696307269" sldId="6301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3843082446" sldId="6302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1262129659" sldId="6303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1354386850" sldId="6304"/>
        </pc:sldMkLst>
      </pc:sldChg>
      <pc:sldChg chg="add">
        <pc:chgData name="Margaret Green" userId="95a2c08d86d62f11" providerId="LiveId" clId="{F44DC2FF-89EE-4EF9-BD6E-8F2D6A55259C}" dt="2026-10-11T21:39:01.635" v="3531"/>
        <pc:sldMkLst>
          <pc:docMk/>
          <pc:sldMk cId="3026226738" sldId="6555"/>
        </pc:sldMkLst>
      </pc:sldChg>
      <pc:sldChg chg="addSp delSp modSp add mod">
        <pc:chgData name="Margaret Green" userId="95a2c08d86d62f11" providerId="LiveId" clId="{F44DC2FF-89EE-4EF9-BD6E-8F2D6A55259C}" dt="2026-10-11T22:33:52.225" v="3819" actId="18131"/>
        <pc:sldMkLst>
          <pc:docMk/>
          <pc:sldMk cId="2001149411" sldId="6570"/>
        </pc:sldMkLst>
        <pc:spChg chg="add mod">
          <ac:chgData name="Margaret Green" userId="95a2c08d86d62f11" providerId="LiveId" clId="{F44DC2FF-89EE-4EF9-BD6E-8F2D6A55259C}" dt="2026-10-11T22:33:41.743" v="3818" actId="207"/>
          <ac:spMkLst>
            <pc:docMk/>
            <pc:sldMk cId="2001149411" sldId="6570"/>
            <ac:spMk id="5" creationId="{45C52393-740D-3065-46E6-916D1EC4D2FC}"/>
          </ac:spMkLst>
        </pc:spChg>
        <pc:spChg chg="mod">
          <ac:chgData name="Margaret Green" userId="95a2c08d86d62f11" providerId="LiveId" clId="{F44DC2FF-89EE-4EF9-BD6E-8F2D6A55259C}" dt="2026-10-11T22:09:12.789" v="3660" actId="14100"/>
          <ac:spMkLst>
            <pc:docMk/>
            <pc:sldMk cId="2001149411" sldId="6570"/>
            <ac:spMk id="12" creationId="{DB0DACA6-DD9E-8165-046A-BD16D045F7A3}"/>
          </ac:spMkLst>
        </pc:spChg>
        <pc:spChg chg="mod">
          <ac:chgData name="Margaret Green" userId="95a2c08d86d62f11" providerId="LiveId" clId="{F44DC2FF-89EE-4EF9-BD6E-8F2D6A55259C}" dt="2026-10-11T22:09:44.240" v="3665" actId="14100"/>
          <ac:spMkLst>
            <pc:docMk/>
            <pc:sldMk cId="2001149411" sldId="6570"/>
            <ac:spMk id="14" creationId="{5777A21B-2B0C-55DF-67E1-911E742AE7B5}"/>
          </ac:spMkLst>
        </pc:spChg>
        <pc:picChg chg="add mod modCrop">
          <ac:chgData name="Margaret Green" userId="95a2c08d86d62f11" providerId="LiveId" clId="{F44DC2FF-89EE-4EF9-BD6E-8F2D6A55259C}" dt="2026-10-11T22:33:52.225" v="3819" actId="18131"/>
          <ac:picMkLst>
            <pc:docMk/>
            <pc:sldMk cId="2001149411" sldId="6570"/>
            <ac:picMk id="3" creationId="{661343AF-D2EC-428E-1657-F27F671E8608}"/>
          </ac:picMkLst>
        </pc:picChg>
      </pc:sldChg>
      <pc:sldChg chg="addSp delSp modSp add mod delAnim modAnim modNotesTx">
        <pc:chgData name="Margaret Green" userId="95a2c08d86d62f11" providerId="LiveId" clId="{F44DC2FF-89EE-4EF9-BD6E-8F2D6A55259C}" dt="2026-09-30T01:01:13.504" v="1786" actId="478"/>
        <pc:sldMkLst>
          <pc:docMk/>
          <pc:sldMk cId="3371853640" sldId="6573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3537298642" sldId="6709"/>
        </pc:sldMkLst>
      </pc:sldChg>
      <pc:sldChg chg="modSp add mod">
        <pc:chgData name="Margaret Green" userId="95a2c08d86d62f11" providerId="LiveId" clId="{F44DC2FF-89EE-4EF9-BD6E-8F2D6A55259C}" dt="2026-10-11T23:41:36.034" v="3842" actId="14100"/>
        <pc:sldMkLst>
          <pc:docMk/>
          <pc:sldMk cId="1029911261" sldId="6898"/>
        </pc:sldMkLst>
        <pc:spChg chg="mod">
          <ac:chgData name="Margaret Green" userId="95a2c08d86d62f11" providerId="LiveId" clId="{F44DC2FF-89EE-4EF9-BD6E-8F2D6A55259C}" dt="2026-10-11T21:04:36.190" v="3383" actId="207"/>
          <ac:spMkLst>
            <pc:docMk/>
            <pc:sldMk cId="1029911261" sldId="6898"/>
            <ac:spMk id="4" creationId="{2155DD47-91B7-0480-64FB-10A76B15C067}"/>
          </ac:spMkLst>
        </pc:spChg>
        <pc:spChg chg="mod">
          <ac:chgData name="Margaret Green" userId="95a2c08d86d62f11" providerId="LiveId" clId="{F44DC2FF-89EE-4EF9-BD6E-8F2D6A55259C}" dt="2026-10-11T23:41:36.034" v="3842" actId="14100"/>
          <ac:spMkLst>
            <pc:docMk/>
            <pc:sldMk cId="1029911261" sldId="6898"/>
            <ac:spMk id="12" creationId="{FE1532C4-4B5F-5543-AFAB-020C2ADB6E90}"/>
          </ac:spMkLst>
        </pc:spChg>
        <pc:spChg chg="mod">
          <ac:chgData name="Margaret Green" userId="95a2c08d86d62f11" providerId="LiveId" clId="{F44DC2FF-89EE-4EF9-BD6E-8F2D6A55259C}" dt="2026-10-11T21:05:13.039" v="3388" actId="1076"/>
          <ac:spMkLst>
            <pc:docMk/>
            <pc:sldMk cId="1029911261" sldId="6898"/>
            <ac:spMk id="14" creationId="{95B0964F-4EC7-107D-5F44-0A37E8FE7E94}"/>
          </ac:spMkLst>
        </pc:spChg>
        <pc:picChg chg="mod">
          <ac:chgData name="Margaret Green" userId="95a2c08d86d62f11" providerId="LiveId" clId="{F44DC2FF-89EE-4EF9-BD6E-8F2D6A55259C}" dt="2026-10-11T21:04:01.257" v="3378" actId="14826"/>
          <ac:picMkLst>
            <pc:docMk/>
            <pc:sldMk cId="1029911261" sldId="6898"/>
            <ac:picMk id="2" creationId="{C626D50D-6EFA-7C90-5AFA-A446D2B4E364}"/>
          </ac:picMkLst>
        </pc:picChg>
      </pc:sldChg>
      <pc:sldChg chg="addSp delSp modSp add mod">
        <pc:chgData name="Margaret Green" userId="95a2c08d86d62f11" providerId="LiveId" clId="{F44DC2FF-89EE-4EF9-BD6E-8F2D6A55259C}" dt="2026-09-25T00:45:20.439" v="1357" actId="207"/>
        <pc:sldMkLst>
          <pc:docMk/>
          <pc:sldMk cId="2772262446" sldId="7108"/>
        </pc:sldMkLst>
        <pc:spChg chg="mod">
          <ac:chgData name="Margaret Green" userId="95a2c08d86d62f11" providerId="LiveId" clId="{F44DC2FF-89EE-4EF9-BD6E-8F2D6A55259C}" dt="2026-09-25T00:45:20.439" v="1357" actId="207"/>
          <ac:spMkLst>
            <pc:docMk/>
            <pc:sldMk cId="2772262446" sldId="7108"/>
            <ac:spMk id="2" creationId="{18D02CB5-806B-099E-7DA3-7932B0C67234}"/>
          </ac:spMkLst>
        </pc:spChg>
      </pc:sldChg>
      <pc:sldChg chg="add">
        <pc:chgData name="Margaret Green" userId="95a2c08d86d62f11" providerId="LiveId" clId="{F44DC2FF-89EE-4EF9-BD6E-8F2D6A55259C}" dt="2026-10-11T21:52:44.148" v="3577"/>
        <pc:sldMkLst>
          <pc:docMk/>
          <pc:sldMk cId="3518416435" sldId="7126"/>
        </pc:sldMkLst>
      </pc:sldChg>
      <pc:sldChg chg="add">
        <pc:chgData name="Margaret Green" userId="95a2c08d86d62f11" providerId="LiveId" clId="{F44DC2FF-89EE-4EF9-BD6E-8F2D6A55259C}" dt="2026-10-11T21:52:44.148" v="3577"/>
        <pc:sldMkLst>
          <pc:docMk/>
          <pc:sldMk cId="4065950346" sldId="7127"/>
        </pc:sldMkLst>
      </pc:sldChg>
      <pc:sldChg chg="add">
        <pc:chgData name="Margaret Green" userId="95a2c08d86d62f11" providerId="LiveId" clId="{F44DC2FF-89EE-4EF9-BD6E-8F2D6A55259C}" dt="2026-10-11T21:52:44.148" v="3577"/>
        <pc:sldMkLst>
          <pc:docMk/>
          <pc:sldMk cId="2362648613" sldId="7128"/>
        </pc:sldMkLst>
      </pc:sldChg>
      <pc:sldChg chg="add">
        <pc:chgData name="Margaret Green" userId="95a2c08d86d62f11" providerId="LiveId" clId="{F44DC2FF-89EE-4EF9-BD6E-8F2D6A55259C}" dt="2026-10-11T21:52:44.148" v="3577"/>
        <pc:sldMkLst>
          <pc:docMk/>
          <pc:sldMk cId="2791830676" sldId="7129"/>
        </pc:sldMkLst>
      </pc:sldChg>
      <pc:sldChg chg="add">
        <pc:chgData name="Margaret Green" userId="95a2c08d86d62f11" providerId="LiveId" clId="{F44DC2FF-89EE-4EF9-BD6E-8F2D6A55259C}" dt="2026-10-11T21:52:44.148" v="3577"/>
        <pc:sldMkLst>
          <pc:docMk/>
          <pc:sldMk cId="2550194029" sldId="7130"/>
        </pc:sldMkLst>
      </pc:sldChg>
      <pc:sldChg chg="add">
        <pc:chgData name="Margaret Green" userId="95a2c08d86d62f11" providerId="LiveId" clId="{F44DC2FF-89EE-4EF9-BD6E-8F2D6A55259C}" dt="2026-10-11T21:52:44.148" v="3577"/>
        <pc:sldMkLst>
          <pc:docMk/>
          <pc:sldMk cId="1327326085" sldId="7131"/>
        </pc:sldMkLst>
      </pc:sldChg>
      <pc:sldChg chg="modSp add mod">
        <pc:chgData name="Margaret Green" userId="95a2c08d86d62f11" providerId="LiveId" clId="{F44DC2FF-89EE-4EF9-BD6E-8F2D6A55259C}" dt="2026-10-12T01:48:08.763" v="3870" actId="6549"/>
        <pc:sldMkLst>
          <pc:docMk/>
          <pc:sldMk cId="1435778665" sldId="7133"/>
        </pc:sldMkLst>
        <pc:spChg chg="mod">
          <ac:chgData name="Margaret Green" userId="95a2c08d86d62f11" providerId="LiveId" clId="{F44DC2FF-89EE-4EF9-BD6E-8F2D6A55259C}" dt="2026-10-12T01:48:08.763" v="3870" actId="6549"/>
          <ac:spMkLst>
            <pc:docMk/>
            <pc:sldMk cId="1435778665" sldId="7133"/>
            <ac:spMk id="6" creationId="{FE7D57DC-24A2-2511-FD28-D80E3D4D2081}"/>
          </ac:spMkLst>
        </pc:spChg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4240903299" sldId="7312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1552351210" sldId="7861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2950725068" sldId="7862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2408371871" sldId="7863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1968663816" sldId="7864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1521758408" sldId="7865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1054267355" sldId="7866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2167772831" sldId="7867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2033143616" sldId="7868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3572571600" sldId="7869"/>
        </pc:sldMkLst>
      </pc:sldChg>
      <pc:sldChg chg="add">
        <pc:chgData name="Margaret Green" userId="95a2c08d86d62f11" providerId="LiveId" clId="{F44DC2FF-89EE-4EF9-BD6E-8F2D6A55259C}" dt="2026-10-11T20:23:29.480" v="3350"/>
        <pc:sldMkLst>
          <pc:docMk/>
          <pc:sldMk cId="438451530" sldId="7870"/>
        </pc:sldMkLst>
      </pc:sldChg>
      <pc:sldChg chg="addSp delSp modSp add del mod modNotesTx">
        <pc:chgData name="Margaret Green" userId="95a2c08d86d62f11" providerId="LiveId" clId="{F44DC2FF-89EE-4EF9-BD6E-8F2D6A55259C}" dt="2026-10-11T20:00:55.798" v="3251" actId="171"/>
        <pc:sldMkLst>
          <pc:docMk/>
          <pc:sldMk cId="4132556074" sldId="7970"/>
        </pc:sldMkLst>
        <pc:picChg chg="add mod ord">
          <ac:chgData name="Margaret Green" userId="95a2c08d86d62f11" providerId="LiveId" clId="{F44DC2FF-89EE-4EF9-BD6E-8F2D6A55259C}" dt="2026-10-11T20:00:55.798" v="3251" actId="171"/>
          <ac:picMkLst>
            <pc:docMk/>
            <pc:sldMk cId="4132556074" sldId="7970"/>
            <ac:picMk id="4" creationId="{57E225FB-0A27-7D0C-A652-6BB1C85C51BE}"/>
          </ac:picMkLst>
        </pc:picChg>
      </pc:sldChg>
      <pc:sldChg chg="modSp mod">
        <pc:chgData name="Margaret Green" userId="95a2c08d86d62f11" providerId="LiveId" clId="{F44DC2FF-89EE-4EF9-BD6E-8F2D6A55259C}" dt="2026-10-09T16:59:25.819" v="3081" actId="20577"/>
        <pc:sldMkLst>
          <pc:docMk/>
          <pc:sldMk cId="4133256954" sldId="7975"/>
        </pc:sldMkLst>
        <pc:spChg chg="mod">
          <ac:chgData name="Margaret Green" userId="95a2c08d86d62f11" providerId="LiveId" clId="{F44DC2FF-89EE-4EF9-BD6E-8F2D6A55259C}" dt="2026-10-09T16:59:25.819" v="3081" actId="20577"/>
          <ac:spMkLst>
            <pc:docMk/>
            <pc:sldMk cId="4133256954" sldId="7975"/>
            <ac:spMk id="5" creationId="{044AEFA2-A292-67EC-F25D-2A528659DD8C}"/>
          </ac:spMkLst>
        </pc:spChg>
      </pc:sldChg>
      <pc:sldChg chg="modSp mod ord">
        <pc:chgData name="Margaret Green" userId="95a2c08d86d62f11" providerId="LiveId" clId="{F44DC2FF-89EE-4EF9-BD6E-8F2D6A55259C}" dt="2026-10-11T19:59:30.411" v="3241" actId="20577"/>
        <pc:sldMkLst>
          <pc:docMk/>
          <pc:sldMk cId="2387977606" sldId="7976"/>
        </pc:sldMkLst>
        <pc:spChg chg="mod">
          <ac:chgData name="Margaret Green" userId="95a2c08d86d62f11" providerId="LiveId" clId="{F44DC2FF-89EE-4EF9-BD6E-8F2D6A55259C}" dt="2026-10-11T19:59:30.411" v="3241" actId="20577"/>
          <ac:spMkLst>
            <pc:docMk/>
            <pc:sldMk cId="2387977606" sldId="7976"/>
            <ac:spMk id="2" creationId="{F7DC2544-3EE8-3B25-1D7C-68499A1FFBE4}"/>
          </ac:spMkLst>
        </pc:spChg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303559423" sldId="8014"/>
        </pc:sldMkLst>
      </pc:sldChg>
      <pc:sldChg chg="modSp add mod">
        <pc:chgData name="Margaret Green" userId="95a2c08d86d62f11" providerId="LiveId" clId="{F44DC2FF-89EE-4EF9-BD6E-8F2D6A55259C}" dt="2026-10-11T23:27:26.785" v="3835" actId="20577"/>
        <pc:sldMkLst>
          <pc:docMk/>
          <pc:sldMk cId="1651498456" sldId="8015"/>
        </pc:sldMkLst>
        <pc:spChg chg="mod">
          <ac:chgData name="Margaret Green" userId="95a2c08d86d62f11" providerId="LiveId" clId="{F44DC2FF-89EE-4EF9-BD6E-8F2D6A55259C}" dt="2026-10-11T23:27:26.785" v="3835" actId="20577"/>
          <ac:spMkLst>
            <pc:docMk/>
            <pc:sldMk cId="1651498456" sldId="8015"/>
            <ac:spMk id="6" creationId="{44985BF0-E8EB-A491-40C6-887A50B430F0}"/>
          </ac:spMkLst>
        </pc:spChg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2483483767" sldId="8016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1111297661" sldId="8017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460748746" sldId="8022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4257513885" sldId="8023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3833023474" sldId="8024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1569841314" sldId="8025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678165955" sldId="8026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2773015916" sldId="8027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3341755309" sldId="8028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4029754970" sldId="8029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4115295475" sldId="8030"/>
        </pc:sldMkLst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2886677940" sldId="8031"/>
        </pc:sldMkLst>
      </pc:sldChg>
      <pc:sldChg chg="modSp add mod">
        <pc:chgData name="Margaret Green" userId="95a2c08d86d62f11" providerId="LiveId" clId="{F44DC2FF-89EE-4EF9-BD6E-8F2D6A55259C}" dt="2026-10-11T23:34:50.879" v="3836" actId="18131"/>
        <pc:sldMkLst>
          <pc:docMk/>
          <pc:sldMk cId="2130678934" sldId="8032"/>
        </pc:sldMkLst>
        <pc:picChg chg="mod modCrop">
          <ac:chgData name="Margaret Green" userId="95a2c08d86d62f11" providerId="LiveId" clId="{F44DC2FF-89EE-4EF9-BD6E-8F2D6A55259C}" dt="2026-10-11T23:34:50.879" v="3836" actId="18131"/>
          <ac:picMkLst>
            <pc:docMk/>
            <pc:sldMk cId="2130678934" sldId="8032"/>
            <ac:picMk id="2" creationId="{AC7347A7-114B-13D4-5ED8-DE4AAD471D74}"/>
          </ac:picMkLst>
        </pc:picChg>
      </pc:sldChg>
      <pc:sldChg chg="addSp delSp modSp mod">
        <pc:chgData name="Margaret Green" userId="95a2c08d86d62f11" providerId="LiveId" clId="{F44DC2FF-89EE-4EF9-BD6E-8F2D6A55259C}" dt="2026-10-11T20:04:02.773" v="3336" actId="20577"/>
        <pc:sldMkLst>
          <pc:docMk/>
          <pc:sldMk cId="248119057" sldId="8174"/>
        </pc:sldMkLst>
        <pc:spChg chg="mod">
          <ac:chgData name="Margaret Green" userId="95a2c08d86d62f11" providerId="LiveId" clId="{F44DC2FF-89EE-4EF9-BD6E-8F2D6A55259C}" dt="2026-10-11T20:04:02.773" v="3336" actId="20577"/>
          <ac:spMkLst>
            <pc:docMk/>
            <pc:sldMk cId="248119057" sldId="8174"/>
            <ac:spMk id="3" creationId="{D0049A65-669B-2256-856D-8410A3061157}"/>
          </ac:spMkLst>
        </pc:spChg>
        <pc:spChg chg="add">
          <ac:chgData name="Margaret Green" userId="95a2c08d86d62f11" providerId="LiveId" clId="{F44DC2FF-89EE-4EF9-BD6E-8F2D6A55259C}" dt="2026-09-23T13:05:23.053" v="1171" actId="22"/>
          <ac:spMkLst>
            <pc:docMk/>
            <pc:sldMk cId="248119057" sldId="8174"/>
            <ac:spMk id="9" creationId="{C3A62B05-01CB-9997-5238-7E19A9FE058E}"/>
          </ac:spMkLst>
        </pc:spChg>
        <pc:picChg chg="add mod modCrop">
          <ac:chgData name="Margaret Green" userId="95a2c08d86d62f11" providerId="LiveId" clId="{F44DC2FF-89EE-4EF9-BD6E-8F2D6A55259C}" dt="2026-09-23T19:10:52.613" v="1267" actId="18131"/>
          <ac:picMkLst>
            <pc:docMk/>
            <pc:sldMk cId="248119057" sldId="8174"/>
            <ac:picMk id="6" creationId="{EA829A4E-F147-64DD-C845-A8AA9C72119F}"/>
          </ac:picMkLst>
        </pc:picChg>
      </pc:sldChg>
      <pc:sldChg chg="modSp mod">
        <pc:chgData name="Margaret Green" userId="95a2c08d86d62f11" providerId="LiveId" clId="{F44DC2FF-89EE-4EF9-BD6E-8F2D6A55259C}" dt="2026-09-21T14:36:24.358" v="161" actId="207"/>
        <pc:sldMkLst>
          <pc:docMk/>
          <pc:sldMk cId="4031174821" sldId="8351"/>
        </pc:sldMkLst>
        <pc:spChg chg="mod">
          <ac:chgData name="Margaret Green" userId="95a2c08d86d62f11" providerId="LiveId" clId="{F44DC2FF-89EE-4EF9-BD6E-8F2D6A55259C}" dt="2026-09-21T14:35:04.938" v="148" actId="207"/>
          <ac:spMkLst>
            <pc:docMk/>
            <pc:sldMk cId="4031174821" sldId="8351"/>
            <ac:spMk id="2" creationId="{2E287D10-0036-E7C9-2AFB-BC60BA5CF9A8}"/>
          </ac:spMkLst>
        </pc:spChg>
        <pc:spChg chg="mod">
          <ac:chgData name="Margaret Green" userId="95a2c08d86d62f11" providerId="LiveId" clId="{F44DC2FF-89EE-4EF9-BD6E-8F2D6A55259C}" dt="2026-09-21T14:36:24.358" v="161" actId="207"/>
          <ac:spMkLst>
            <pc:docMk/>
            <pc:sldMk cId="4031174821" sldId="8351"/>
            <ac:spMk id="3" creationId="{F9A8DC62-0401-1811-673A-6C0AE7EDF501}"/>
          </ac:spMkLst>
        </pc:spChg>
        <pc:picChg chg="mod">
          <ac:chgData name="Margaret Green" userId="95a2c08d86d62f11" providerId="LiveId" clId="{F44DC2FF-89EE-4EF9-BD6E-8F2D6A55259C}" dt="2026-09-21T14:34:45.480" v="142" actId="14826"/>
          <ac:picMkLst>
            <pc:docMk/>
            <pc:sldMk cId="4031174821" sldId="8351"/>
            <ac:picMk id="4" creationId="{A10C3697-05DE-D62D-757B-696A9CC5D3B9}"/>
          </ac:picMkLst>
        </pc:picChg>
        <pc:cxnChg chg="mod">
          <ac:chgData name="Margaret Green" userId="95a2c08d86d62f11" providerId="LiveId" clId="{F44DC2FF-89EE-4EF9-BD6E-8F2D6A55259C}" dt="2026-09-21T14:35:17.093" v="149" actId="208"/>
          <ac:cxnSpMkLst>
            <pc:docMk/>
            <pc:sldMk cId="4031174821" sldId="8351"/>
            <ac:cxnSpMk id="5" creationId="{E265C5AA-371E-B7AC-8DD6-8FD002086C05}"/>
          </ac:cxnSpMkLst>
        </pc:cxnChg>
      </pc:sldChg>
      <pc:sldChg chg="add">
        <pc:chgData name="Margaret Green" userId="95a2c08d86d62f11" providerId="LiveId" clId="{F44DC2FF-89EE-4EF9-BD6E-8F2D6A55259C}" dt="2026-10-11T20:22:44.406" v="3349"/>
        <pc:sldMkLst>
          <pc:docMk/>
          <pc:sldMk cId="3390358740" sldId="8354"/>
        </pc:sldMkLst>
      </pc:sldChg>
      <pc:sldChg chg="modSp mod">
        <pc:chgData name="Margaret Green" userId="95a2c08d86d62f11" providerId="LiveId" clId="{F44DC2FF-89EE-4EF9-BD6E-8F2D6A55259C}" dt="2026-09-21T14:35:54.561" v="159" actId="20577"/>
        <pc:sldMkLst>
          <pc:docMk/>
          <pc:sldMk cId="2495498358" sldId="8397"/>
        </pc:sldMkLst>
        <pc:spChg chg="mod">
          <ac:chgData name="Margaret Green" userId="95a2c08d86d62f11" providerId="LiveId" clId="{F44DC2FF-89EE-4EF9-BD6E-8F2D6A55259C}" dt="2026-09-21T14:35:44.459" v="150" actId="207"/>
          <ac:spMkLst>
            <pc:docMk/>
            <pc:sldMk cId="2495498358" sldId="8397"/>
            <ac:spMk id="2" creationId="{FD43D61A-D198-2E0F-A572-7FA56D17DB91}"/>
          </ac:spMkLst>
        </pc:spChg>
        <pc:spChg chg="mod">
          <ac:chgData name="Margaret Green" userId="95a2c08d86d62f11" providerId="LiveId" clId="{F44DC2FF-89EE-4EF9-BD6E-8F2D6A55259C}" dt="2026-09-21T14:35:54.561" v="159" actId="20577"/>
          <ac:spMkLst>
            <pc:docMk/>
            <pc:sldMk cId="2495498358" sldId="8397"/>
            <ac:spMk id="8" creationId="{0C9C5BD6-9BFC-7F44-7977-E826253FD8AA}"/>
          </ac:spMkLst>
        </pc:spChg>
      </pc:sldChg>
      <pc:sldChg chg="modSp mod">
        <pc:chgData name="Margaret Green" userId="95a2c08d86d62f11" providerId="LiveId" clId="{F44DC2FF-89EE-4EF9-BD6E-8F2D6A55259C}" dt="2026-10-02T17:41:28.396" v="1994" actId="20577"/>
        <pc:sldMkLst>
          <pc:docMk/>
          <pc:sldMk cId="1841400709" sldId="8518"/>
        </pc:sldMkLst>
        <pc:spChg chg="mod">
          <ac:chgData name="Margaret Green" userId="95a2c08d86d62f11" providerId="LiveId" clId="{F44DC2FF-89EE-4EF9-BD6E-8F2D6A55259C}" dt="2026-09-21T14:37:30.758" v="165" actId="207"/>
          <ac:spMkLst>
            <pc:docMk/>
            <pc:sldMk cId="1841400709" sldId="8518"/>
            <ac:spMk id="5" creationId="{71C413FC-0EE6-9924-CEBD-A836641ACF22}"/>
          </ac:spMkLst>
        </pc:spChg>
        <pc:spChg chg="mod">
          <ac:chgData name="Margaret Green" userId="95a2c08d86d62f11" providerId="LiveId" clId="{F44DC2FF-89EE-4EF9-BD6E-8F2D6A55259C}" dt="2026-09-21T14:37:38.608" v="166" actId="207"/>
          <ac:spMkLst>
            <pc:docMk/>
            <pc:sldMk cId="1841400709" sldId="8518"/>
            <ac:spMk id="8" creationId="{8DE097E7-34C4-162E-45DE-9865E152E986}"/>
          </ac:spMkLst>
        </pc:spChg>
        <pc:spChg chg="mod">
          <ac:chgData name="Margaret Green" userId="95a2c08d86d62f11" providerId="LiveId" clId="{F44DC2FF-89EE-4EF9-BD6E-8F2D6A55259C}" dt="2026-10-02T17:41:28.396" v="1994" actId="20577"/>
          <ac:spMkLst>
            <pc:docMk/>
            <pc:sldMk cId="1841400709" sldId="8518"/>
            <ac:spMk id="10" creationId="{BAB646D7-A09D-835B-81E4-E92B44108D5B}"/>
          </ac:spMkLst>
        </pc:spChg>
      </pc:sldChg>
      <pc:sldChg chg="modSp mod ord modShow">
        <pc:chgData name="Margaret Green" userId="95a2c08d86d62f11" providerId="LiveId" clId="{F44DC2FF-89EE-4EF9-BD6E-8F2D6A55259C}" dt="2026-10-05T19:31:15.159" v="2230" actId="34476"/>
        <pc:sldMkLst>
          <pc:docMk/>
          <pc:sldMk cId="1353299324" sldId="8520"/>
        </pc:sldMkLst>
        <pc:spChg chg="mod">
          <ac:chgData name="Margaret Green" userId="95a2c08d86d62f11" providerId="LiveId" clId="{F44DC2FF-89EE-4EF9-BD6E-8F2D6A55259C}" dt="2026-09-22T17:54:36.769" v="1037" actId="207"/>
          <ac:spMkLst>
            <pc:docMk/>
            <pc:sldMk cId="1353299324" sldId="8520"/>
            <ac:spMk id="6" creationId="{C276D860-52C9-C86B-3C90-39D32BADDE09}"/>
          </ac:spMkLst>
        </pc:spChg>
        <pc:picChg chg="mod modCrop">
          <ac:chgData name="Margaret Green" userId="95a2c08d86d62f11" providerId="LiveId" clId="{F44DC2FF-89EE-4EF9-BD6E-8F2D6A55259C}" dt="2026-09-22T17:53:55.329" v="1010" actId="18131"/>
          <ac:picMkLst>
            <pc:docMk/>
            <pc:sldMk cId="1353299324" sldId="8520"/>
            <ac:picMk id="5" creationId="{BEE136EA-C84C-883F-485E-764434DD570B}"/>
          </ac:picMkLst>
        </pc:picChg>
      </pc:sldChg>
      <pc:sldChg chg="addSp delSp mod ord modShow">
        <pc:chgData name="Margaret Green" userId="95a2c08d86d62f11" providerId="LiveId" clId="{F44DC2FF-89EE-4EF9-BD6E-8F2D6A55259C}" dt="2026-10-05T19:31:20.276" v="2231" actId="729"/>
        <pc:sldMkLst>
          <pc:docMk/>
          <pc:sldMk cId="3767930170" sldId="8521"/>
        </pc:sldMkLst>
        <pc:spChg chg="add">
          <ac:chgData name="Margaret Green" userId="95a2c08d86d62f11" providerId="LiveId" clId="{F44DC2FF-89EE-4EF9-BD6E-8F2D6A55259C}" dt="2026-09-22T17:54:50.398" v="1040" actId="22"/>
          <ac:spMkLst>
            <pc:docMk/>
            <pc:sldMk cId="3767930170" sldId="8521"/>
            <ac:spMk id="7" creationId="{9358CCA1-CD71-38A7-6CA9-BFF82CE93800}"/>
          </ac:spMkLst>
        </pc:spChg>
        <pc:picChg chg="add">
          <ac:chgData name="Margaret Green" userId="95a2c08d86d62f11" providerId="LiveId" clId="{F44DC2FF-89EE-4EF9-BD6E-8F2D6A55259C}" dt="2026-09-22T17:54:50.398" v="1040" actId="22"/>
          <ac:picMkLst>
            <pc:docMk/>
            <pc:sldMk cId="3767930170" sldId="8521"/>
            <ac:picMk id="4" creationId="{9E80B15F-AFB9-4935-F2E7-ABDFCBA1EEBE}"/>
          </ac:picMkLst>
        </pc:picChg>
      </pc:sldChg>
      <pc:sldChg chg="addSp delSp modSp mod">
        <pc:chgData name="Margaret Green" userId="95a2c08d86d62f11" providerId="LiveId" clId="{F44DC2FF-89EE-4EF9-BD6E-8F2D6A55259C}" dt="2026-10-11T21:37:03.952" v="3529" actId="22"/>
        <pc:sldMkLst>
          <pc:docMk/>
          <pc:sldMk cId="948802203" sldId="8522"/>
        </pc:sldMkLst>
        <pc:spChg chg="add mod">
          <ac:chgData name="Margaret Green" userId="95a2c08d86d62f11" providerId="LiveId" clId="{F44DC2FF-89EE-4EF9-BD6E-8F2D6A55259C}" dt="2026-09-29T15:45:56.624" v="1559" actId="1076"/>
          <ac:spMkLst>
            <pc:docMk/>
            <pc:sldMk cId="948802203" sldId="8522"/>
            <ac:spMk id="3" creationId="{3FF46D44-832C-BE2C-2FCA-AA133962B162}"/>
          </ac:spMkLst>
        </pc:spChg>
        <pc:spChg chg="mod">
          <ac:chgData name="Margaret Green" userId="95a2c08d86d62f11" providerId="LiveId" clId="{F44DC2FF-89EE-4EF9-BD6E-8F2D6A55259C}" dt="2026-10-11T20:03:02.510" v="3294" actId="20577"/>
          <ac:spMkLst>
            <pc:docMk/>
            <pc:sldMk cId="948802203" sldId="8522"/>
            <ac:spMk id="5" creationId="{FBFBD41C-CFC7-53A4-11FA-7E8D780C21B2}"/>
          </ac:spMkLst>
        </pc:spChg>
        <pc:picChg chg="add">
          <ac:chgData name="Margaret Green" userId="95a2c08d86d62f11" providerId="LiveId" clId="{F44DC2FF-89EE-4EF9-BD6E-8F2D6A55259C}" dt="2026-10-11T21:37:03.952" v="3529" actId="22"/>
          <ac:picMkLst>
            <pc:docMk/>
            <pc:sldMk cId="948802203" sldId="8522"/>
            <ac:picMk id="7" creationId="{5EC8159E-88CC-0DC3-C719-7E308D7CF63B}"/>
          </ac:picMkLst>
        </pc:picChg>
      </pc:sldChg>
      <pc:sldChg chg="addSp delSp modSp add mod">
        <pc:chgData name="Margaret Green" userId="95a2c08d86d62f11" providerId="LiveId" clId="{F44DC2FF-89EE-4EF9-BD6E-8F2D6A55259C}" dt="2026-10-12T01:38:16.938" v="3858" actId="14100"/>
        <pc:sldMkLst>
          <pc:docMk/>
          <pc:sldMk cId="4059655085" sldId="8540"/>
        </pc:sldMkLst>
        <pc:spChg chg="mod">
          <ac:chgData name="Margaret Green" userId="95a2c08d86d62f11" providerId="LiveId" clId="{F44DC2FF-89EE-4EF9-BD6E-8F2D6A55259C}" dt="2026-10-12T01:38:16.938" v="3858" actId="14100"/>
          <ac:spMkLst>
            <pc:docMk/>
            <pc:sldMk cId="4059655085" sldId="8540"/>
            <ac:spMk id="3" creationId="{56EC0C8D-FE3C-6362-17F5-2A404740FEAE}"/>
          </ac:spMkLst>
        </pc:spChg>
        <pc:spChg chg="mod">
          <ac:chgData name="Margaret Green" userId="95a2c08d86d62f11" providerId="LiveId" clId="{F44DC2FF-89EE-4EF9-BD6E-8F2D6A55259C}" dt="2026-10-11T21:41:28.400" v="3550" actId="207"/>
          <ac:spMkLst>
            <pc:docMk/>
            <pc:sldMk cId="4059655085" sldId="8540"/>
            <ac:spMk id="7" creationId="{895CCE6C-9E02-B6AD-63DF-9EEEBDA022A9}"/>
          </ac:spMkLst>
        </pc:spChg>
        <pc:spChg chg="add">
          <ac:chgData name="Margaret Green" userId="95a2c08d86d62f11" providerId="LiveId" clId="{F44DC2FF-89EE-4EF9-BD6E-8F2D6A55259C}" dt="2026-10-11T21:53:05.664" v="3579" actId="22"/>
          <ac:spMkLst>
            <pc:docMk/>
            <pc:sldMk cId="4059655085" sldId="8540"/>
            <ac:spMk id="8" creationId="{803F4772-8567-AE6B-D59A-36EB11BC93D7}"/>
          </ac:spMkLst>
        </pc:spChg>
        <pc:picChg chg="add del mod modCrop">
          <ac:chgData name="Margaret Green" userId="95a2c08d86d62f11" providerId="LiveId" clId="{F44DC2FF-89EE-4EF9-BD6E-8F2D6A55259C}" dt="2026-10-11T21:40:54.114" v="3533" actId="18131"/>
          <ac:picMkLst>
            <pc:docMk/>
            <pc:sldMk cId="4059655085" sldId="8540"/>
            <ac:picMk id="2" creationId="{66E3A663-4BB1-A1C5-5802-103FA15048F2}"/>
          </ac:picMkLst>
        </pc:picChg>
      </pc:sldChg>
      <pc:sldChg chg="add">
        <pc:chgData name="Margaret Green" userId="95a2c08d86d62f11" providerId="LiveId" clId="{F44DC2FF-89EE-4EF9-BD6E-8F2D6A55259C}" dt="2026-09-21T14:37:10.363" v="163"/>
        <pc:sldMkLst>
          <pc:docMk/>
          <pc:sldMk cId="3440660342" sldId="8565"/>
        </pc:sldMkLst>
      </pc:sldChg>
      <pc:sldChg chg="addSp delSp modSp add mod">
        <pc:chgData name="Margaret Green" userId="95a2c08d86d62f11" providerId="LiveId" clId="{F44DC2FF-89EE-4EF9-BD6E-8F2D6A55259C}" dt="2026-09-21T14:58:41.482" v="220" actId="1076"/>
        <pc:sldMkLst>
          <pc:docMk/>
          <pc:sldMk cId="62009832" sldId="8566"/>
        </pc:sldMkLst>
        <pc:spChg chg="mod">
          <ac:chgData name="Margaret Green" userId="95a2c08d86d62f11" providerId="LiveId" clId="{F44DC2FF-89EE-4EF9-BD6E-8F2D6A55259C}" dt="2026-09-21T14:57:54.273" v="216" actId="20577"/>
          <ac:spMkLst>
            <pc:docMk/>
            <pc:sldMk cId="62009832" sldId="8566"/>
            <ac:spMk id="2" creationId="{108C65B8-6975-A8DD-F899-96B6B1550A8B}"/>
          </ac:spMkLst>
        </pc:spChg>
        <pc:picChg chg="add mod modCrop">
          <ac:chgData name="Margaret Green" userId="95a2c08d86d62f11" providerId="LiveId" clId="{F44DC2FF-89EE-4EF9-BD6E-8F2D6A55259C}" dt="2026-09-21T14:58:41.482" v="220" actId="1076"/>
          <ac:picMkLst>
            <pc:docMk/>
            <pc:sldMk cId="62009832" sldId="8566"/>
            <ac:picMk id="5" creationId="{D79BAE39-E988-6B03-DBB1-131B34BCE1F2}"/>
          </ac:picMkLst>
        </pc:picChg>
      </pc:sldChg>
      <pc:sldChg chg="modSp add mod">
        <pc:chgData name="Margaret Green" userId="95a2c08d86d62f11" providerId="LiveId" clId="{F44DC2FF-89EE-4EF9-BD6E-8F2D6A55259C}" dt="2026-10-11T20:04:17.388" v="3347" actId="20577"/>
        <pc:sldMkLst>
          <pc:docMk/>
          <pc:sldMk cId="2407678436" sldId="8586"/>
        </pc:sldMkLst>
        <pc:spChg chg="mod">
          <ac:chgData name="Margaret Green" userId="95a2c08d86d62f11" providerId="LiveId" clId="{F44DC2FF-89EE-4EF9-BD6E-8F2D6A55259C}" dt="2026-10-11T20:04:17.388" v="3347" actId="20577"/>
          <ac:spMkLst>
            <pc:docMk/>
            <pc:sldMk cId="2407678436" sldId="8586"/>
            <ac:spMk id="3" creationId="{2C82B7C9-EC25-71C9-C734-D56EA01CEB60}"/>
          </ac:spMkLst>
        </pc:spChg>
        <pc:spChg chg="mod">
          <ac:chgData name="Margaret Green" userId="95a2c08d86d62f11" providerId="LiveId" clId="{F44DC2FF-89EE-4EF9-BD6E-8F2D6A55259C}" dt="2026-09-23T13:04:04.773" v="1167" actId="20577"/>
          <ac:spMkLst>
            <pc:docMk/>
            <pc:sldMk cId="2407678436" sldId="8586"/>
            <ac:spMk id="9" creationId="{94971099-F367-0DA4-E0FB-CAD5F7119336}"/>
          </ac:spMkLst>
        </pc:spChg>
        <pc:picChg chg="mod modCrop">
          <ac:chgData name="Margaret Green" userId="95a2c08d86d62f11" providerId="LiveId" clId="{F44DC2FF-89EE-4EF9-BD6E-8F2D6A55259C}" dt="2026-09-23T19:11:08.469" v="1268" actId="18131"/>
          <ac:picMkLst>
            <pc:docMk/>
            <pc:sldMk cId="2407678436" sldId="8586"/>
            <ac:picMk id="6" creationId="{A043F55D-00D5-75B7-10C6-2B5C91B5F130}"/>
          </ac:picMkLst>
        </pc:picChg>
      </pc:sldChg>
      <pc:sldChg chg="modSp add mod">
        <pc:chgData name="Margaret Green" userId="95a2c08d86d62f11" providerId="LiveId" clId="{F44DC2FF-89EE-4EF9-BD6E-8F2D6A55259C}" dt="2026-10-11T22:10:26.158" v="3671" actId="20577"/>
        <pc:sldMkLst>
          <pc:docMk/>
          <pc:sldMk cId="2501897685" sldId="8597"/>
        </pc:sldMkLst>
        <pc:spChg chg="mod">
          <ac:chgData name="Margaret Green" userId="95a2c08d86d62f11" providerId="LiveId" clId="{F44DC2FF-89EE-4EF9-BD6E-8F2D6A55259C}" dt="2026-10-11T22:10:26.158" v="3671" actId="20577"/>
          <ac:spMkLst>
            <pc:docMk/>
            <pc:sldMk cId="2501897685" sldId="8597"/>
            <ac:spMk id="4" creationId="{07B8A66B-BF35-44D0-8EE4-969EA43EE40C}"/>
          </ac:spMkLst>
        </pc:spChg>
        <pc:spChg chg="mod">
          <ac:chgData name="Margaret Green" userId="95a2c08d86d62f11" providerId="LiveId" clId="{F44DC2FF-89EE-4EF9-BD6E-8F2D6A55259C}" dt="2026-10-11T22:10:21.166" v="3669" actId="1076"/>
          <ac:spMkLst>
            <pc:docMk/>
            <pc:sldMk cId="2501897685" sldId="8597"/>
            <ac:spMk id="6" creationId="{2FC68DF8-372A-4733-9319-F8B2C2881FB6}"/>
          </ac:spMkLst>
        </pc:spChg>
      </pc:sldChg>
      <pc:sldChg chg="addSp delSp modSp add del mod ord">
        <pc:chgData name="Margaret Green" userId="95a2c08d86d62f11" providerId="LiveId" clId="{F44DC2FF-89EE-4EF9-BD6E-8F2D6A55259C}" dt="2026-10-13T01:19:40.731" v="4082" actId="1076"/>
        <pc:sldMkLst>
          <pc:docMk/>
          <pc:sldMk cId="2835501607" sldId="8600"/>
        </pc:sldMkLst>
        <pc:spChg chg="add mod">
          <ac:chgData name="Margaret Green" userId="95a2c08d86d62f11" providerId="LiveId" clId="{F44DC2FF-89EE-4EF9-BD6E-8F2D6A55259C}" dt="2026-10-13T01:19:32.359" v="4079" actId="1076"/>
          <ac:spMkLst>
            <pc:docMk/>
            <pc:sldMk cId="2835501607" sldId="8600"/>
            <ac:spMk id="4" creationId="{E6FC19E3-03AF-43C8-C0E7-E2A502CCCEDD}"/>
          </ac:spMkLst>
        </pc:spChg>
        <pc:spChg chg="mod">
          <ac:chgData name="Margaret Green" userId="95a2c08d86d62f11" providerId="LiveId" clId="{F44DC2FF-89EE-4EF9-BD6E-8F2D6A55259C}" dt="2026-10-13T01:19:40.731" v="4082" actId="1076"/>
          <ac:spMkLst>
            <pc:docMk/>
            <pc:sldMk cId="2835501607" sldId="8600"/>
            <ac:spMk id="5" creationId="{5A2AED25-CE21-7D70-3FA4-3E7783499687}"/>
          </ac:spMkLst>
        </pc:spChg>
        <pc:spChg chg="del mod">
          <ac:chgData name="Margaret Green" userId="95a2c08d86d62f11" providerId="LiveId" clId="{F44DC2FF-89EE-4EF9-BD6E-8F2D6A55259C}" dt="2026-10-13T01:04:00.306" v="3970" actId="478"/>
          <ac:spMkLst>
            <pc:docMk/>
            <pc:sldMk cId="2835501607" sldId="8600"/>
            <ac:spMk id="6" creationId="{78599D0E-3D20-6195-7D55-CBDCCE43CA7D}"/>
          </ac:spMkLst>
        </pc:spChg>
        <pc:spChg chg="mod">
          <ac:chgData name="Margaret Green" userId="95a2c08d86d62f11" providerId="LiveId" clId="{F44DC2FF-89EE-4EF9-BD6E-8F2D6A55259C}" dt="2026-10-13T01:19:38.213" v="4081" actId="1076"/>
          <ac:spMkLst>
            <pc:docMk/>
            <pc:sldMk cId="2835501607" sldId="8600"/>
            <ac:spMk id="7" creationId="{A1A944BB-BAD0-AE69-82C5-DBF1FB9664F2}"/>
          </ac:spMkLst>
        </pc:spChg>
        <pc:cxnChg chg="mod">
          <ac:chgData name="Margaret Green" userId="95a2c08d86d62f11" providerId="LiveId" clId="{F44DC2FF-89EE-4EF9-BD6E-8F2D6A55259C}" dt="2026-10-13T01:19:36.380" v="4080" actId="1076"/>
          <ac:cxnSpMkLst>
            <pc:docMk/>
            <pc:sldMk cId="2835501607" sldId="8600"/>
            <ac:cxnSpMk id="3" creationId="{9B9730ED-6FF2-C953-DCF6-37EA2C0F6AD5}"/>
          </ac:cxnSpMkLst>
        </pc:cxnChg>
      </pc:sldChg>
      <pc:sldChg chg="modSp add del mod ord">
        <pc:chgData name="Margaret Green" userId="95a2c08d86d62f11" providerId="LiveId" clId="{F44DC2FF-89EE-4EF9-BD6E-8F2D6A55259C}" dt="2026-10-13T01:03:47.816" v="3969" actId="47"/>
        <pc:sldMkLst>
          <pc:docMk/>
          <pc:sldMk cId="963239487" sldId="8601"/>
        </pc:sldMkLst>
        <pc:spChg chg="mod">
          <ac:chgData name="Margaret Green" userId="95a2c08d86d62f11" providerId="LiveId" clId="{F44DC2FF-89EE-4EF9-BD6E-8F2D6A55259C}" dt="2026-10-12T02:27:54.920" v="3926" actId="1076"/>
          <ac:spMkLst>
            <pc:docMk/>
            <pc:sldMk cId="963239487" sldId="8601"/>
            <ac:spMk id="6" creationId="{7235AC01-FEAA-570D-841B-E8673B0D6398}"/>
          </ac:spMkLst>
        </pc:spChg>
      </pc:sldChg>
      <pc:sldChg chg="modSp add mod">
        <pc:chgData name="Margaret Green" userId="95a2c08d86d62f11" providerId="LiveId" clId="{F44DC2FF-89EE-4EF9-BD6E-8F2D6A55259C}" dt="2026-10-11T21:06:13.419" v="3402" actId="14100"/>
        <pc:sldMkLst>
          <pc:docMk/>
          <pc:sldMk cId="421265765" sldId="8607"/>
        </pc:sldMkLst>
        <pc:spChg chg="mod">
          <ac:chgData name="Margaret Green" userId="95a2c08d86d62f11" providerId="LiveId" clId="{F44DC2FF-89EE-4EF9-BD6E-8F2D6A55259C}" dt="2026-10-11T21:05:26.840" v="3390" actId="20577"/>
          <ac:spMkLst>
            <pc:docMk/>
            <pc:sldMk cId="421265765" sldId="8607"/>
            <ac:spMk id="4" creationId="{60B65FBB-58D2-C3B3-C285-3655E0B6BFE7}"/>
          </ac:spMkLst>
        </pc:spChg>
        <pc:spChg chg="mod">
          <ac:chgData name="Margaret Green" userId="95a2c08d86d62f11" providerId="LiveId" clId="{F44DC2FF-89EE-4EF9-BD6E-8F2D6A55259C}" dt="2026-10-11T21:06:13.419" v="3402" actId="14100"/>
          <ac:spMkLst>
            <pc:docMk/>
            <pc:sldMk cId="421265765" sldId="8607"/>
            <ac:spMk id="6" creationId="{499AFA45-6F64-F271-814F-51D1DA7D1AB9}"/>
          </ac:spMkLst>
        </pc:spChg>
      </pc:sldChg>
      <pc:sldChg chg="modSp add mod">
        <pc:chgData name="Margaret Green" userId="95a2c08d86d62f11" providerId="LiveId" clId="{F44DC2FF-89EE-4EF9-BD6E-8F2D6A55259C}" dt="2026-10-11T21:06:42.470" v="3417" actId="20577"/>
        <pc:sldMkLst>
          <pc:docMk/>
          <pc:sldMk cId="3926483479" sldId="8608"/>
        </pc:sldMkLst>
        <pc:spChg chg="mod">
          <ac:chgData name="Margaret Green" userId="95a2c08d86d62f11" providerId="LiveId" clId="{F44DC2FF-89EE-4EF9-BD6E-8F2D6A55259C}" dt="2026-10-11T21:06:42.470" v="3417" actId="20577"/>
          <ac:spMkLst>
            <pc:docMk/>
            <pc:sldMk cId="3926483479" sldId="8608"/>
            <ac:spMk id="4" creationId="{22AB017E-A514-5D37-C6CA-3785CCC40536}"/>
          </ac:spMkLst>
        </pc:spChg>
        <pc:spChg chg="mod">
          <ac:chgData name="Margaret Green" userId="95a2c08d86d62f11" providerId="LiveId" clId="{F44DC2FF-89EE-4EF9-BD6E-8F2D6A55259C}" dt="2026-10-11T21:06:34.339" v="3404"/>
          <ac:spMkLst>
            <pc:docMk/>
            <pc:sldMk cId="3926483479" sldId="8608"/>
            <ac:spMk id="6" creationId="{34C58753-9144-940B-952C-68A55112DA24}"/>
          </ac:spMkLst>
        </pc:spChg>
      </pc:sldChg>
      <pc:sldChg chg="modSp add mod">
        <pc:chgData name="Margaret Green" userId="95a2c08d86d62f11" providerId="LiveId" clId="{F44DC2FF-89EE-4EF9-BD6E-8F2D6A55259C}" dt="2026-10-11T21:13:30.182" v="3491"/>
        <pc:sldMkLst>
          <pc:docMk/>
          <pc:sldMk cId="217974943" sldId="8609"/>
        </pc:sldMkLst>
        <pc:spChg chg="mod">
          <ac:chgData name="Margaret Green" userId="95a2c08d86d62f11" providerId="LiveId" clId="{F44DC2FF-89EE-4EF9-BD6E-8F2D6A55259C}" dt="2026-10-11T21:07:15.814" v="3423" actId="20577"/>
          <ac:spMkLst>
            <pc:docMk/>
            <pc:sldMk cId="217974943" sldId="8609"/>
            <ac:spMk id="4" creationId="{59948DCA-FF95-BB1F-B1EA-76D48796A619}"/>
          </ac:spMkLst>
        </pc:spChg>
        <pc:spChg chg="mod">
          <ac:chgData name="Margaret Green" userId="95a2c08d86d62f11" providerId="LiveId" clId="{F44DC2FF-89EE-4EF9-BD6E-8F2D6A55259C}" dt="2026-10-11T21:13:30.182" v="3491"/>
          <ac:spMkLst>
            <pc:docMk/>
            <pc:sldMk cId="217974943" sldId="8609"/>
            <ac:spMk id="6" creationId="{69C84E36-9FA9-38F6-869E-3974658C5C30}"/>
          </ac:spMkLst>
        </pc:spChg>
      </pc:sldChg>
      <pc:sldChg chg="modSp add mod">
        <pc:chgData name="Margaret Green" userId="95a2c08d86d62f11" providerId="LiveId" clId="{F44DC2FF-89EE-4EF9-BD6E-8F2D6A55259C}" dt="2026-10-11T23:45:30.591" v="3846" actId="20577"/>
        <pc:sldMkLst>
          <pc:docMk/>
          <pc:sldMk cId="2241547410" sldId="8610"/>
        </pc:sldMkLst>
        <pc:spChg chg="mod">
          <ac:chgData name="Margaret Green" userId="95a2c08d86d62f11" providerId="LiveId" clId="{F44DC2FF-89EE-4EF9-BD6E-8F2D6A55259C}" dt="2026-10-11T21:07:21.165" v="3425" actId="20577"/>
          <ac:spMkLst>
            <pc:docMk/>
            <pc:sldMk cId="2241547410" sldId="8610"/>
            <ac:spMk id="4" creationId="{2747A0DD-2C1B-4B04-8764-D3EFD4FCAFB5}"/>
          </ac:spMkLst>
        </pc:spChg>
        <pc:spChg chg="mod">
          <ac:chgData name="Margaret Green" userId="95a2c08d86d62f11" providerId="LiveId" clId="{F44DC2FF-89EE-4EF9-BD6E-8F2D6A55259C}" dt="2026-10-11T23:45:30.591" v="3846" actId="20577"/>
          <ac:spMkLst>
            <pc:docMk/>
            <pc:sldMk cId="2241547410" sldId="8610"/>
            <ac:spMk id="6" creationId="{238B2D0C-2E99-8350-144B-130F6C0624B6}"/>
          </ac:spMkLst>
        </pc:spChg>
      </pc:sldChg>
      <pc:sldChg chg="modSp add mod">
        <pc:chgData name="Margaret Green" userId="95a2c08d86d62f11" providerId="LiveId" clId="{F44DC2FF-89EE-4EF9-BD6E-8F2D6A55259C}" dt="2026-10-11T21:14:54.120" v="3515"/>
        <pc:sldMkLst>
          <pc:docMk/>
          <pc:sldMk cId="2482625837" sldId="8611"/>
        </pc:sldMkLst>
        <pc:spChg chg="mod">
          <ac:chgData name="Margaret Green" userId="95a2c08d86d62f11" providerId="LiveId" clId="{F44DC2FF-89EE-4EF9-BD6E-8F2D6A55259C}" dt="2026-10-11T21:07:27.237" v="3427" actId="20577"/>
          <ac:spMkLst>
            <pc:docMk/>
            <pc:sldMk cId="2482625837" sldId="8611"/>
            <ac:spMk id="4" creationId="{C267A588-829F-01C8-FC27-B2616DB51D01}"/>
          </ac:spMkLst>
        </pc:spChg>
        <pc:spChg chg="mod">
          <ac:chgData name="Margaret Green" userId="95a2c08d86d62f11" providerId="LiveId" clId="{F44DC2FF-89EE-4EF9-BD6E-8F2D6A55259C}" dt="2026-10-11T21:14:54.120" v="3515"/>
          <ac:spMkLst>
            <pc:docMk/>
            <pc:sldMk cId="2482625837" sldId="8611"/>
            <ac:spMk id="6" creationId="{53D6EA7F-9042-B115-147A-7D5ACA4D7394}"/>
          </ac:spMkLst>
        </pc:spChg>
      </pc:sldChg>
      <pc:sldChg chg="modSp add mod">
        <pc:chgData name="Margaret Green" userId="95a2c08d86d62f11" providerId="LiveId" clId="{F44DC2FF-89EE-4EF9-BD6E-8F2D6A55259C}" dt="2026-10-11T21:15:14.288" v="3516"/>
        <pc:sldMkLst>
          <pc:docMk/>
          <pc:sldMk cId="4100725649" sldId="8612"/>
        </pc:sldMkLst>
        <pc:spChg chg="mod">
          <ac:chgData name="Margaret Green" userId="95a2c08d86d62f11" providerId="LiveId" clId="{F44DC2FF-89EE-4EF9-BD6E-8F2D6A55259C}" dt="2026-10-11T21:07:34.549" v="3429" actId="20577"/>
          <ac:spMkLst>
            <pc:docMk/>
            <pc:sldMk cId="4100725649" sldId="8612"/>
            <ac:spMk id="4" creationId="{53E4F440-585E-64DB-1F19-CBD9272E07F6}"/>
          </ac:spMkLst>
        </pc:spChg>
        <pc:spChg chg="mod">
          <ac:chgData name="Margaret Green" userId="95a2c08d86d62f11" providerId="LiveId" clId="{F44DC2FF-89EE-4EF9-BD6E-8F2D6A55259C}" dt="2026-10-11T21:15:14.288" v="3516"/>
          <ac:spMkLst>
            <pc:docMk/>
            <pc:sldMk cId="4100725649" sldId="8612"/>
            <ac:spMk id="6" creationId="{17CC2BD1-6B29-72D9-6D12-3183AFDEDE3F}"/>
          </ac:spMkLst>
        </pc:spChg>
      </pc:sldChg>
      <pc:sldChg chg="modSp add mod">
        <pc:chgData name="Margaret Green" userId="95a2c08d86d62f11" providerId="LiveId" clId="{F44DC2FF-89EE-4EF9-BD6E-8F2D6A55259C}" dt="2026-10-11T21:15:45.766" v="3522" actId="1076"/>
        <pc:sldMkLst>
          <pc:docMk/>
          <pc:sldMk cId="512532300" sldId="8613"/>
        </pc:sldMkLst>
        <pc:spChg chg="mod">
          <ac:chgData name="Margaret Green" userId="95a2c08d86d62f11" providerId="LiveId" clId="{F44DC2FF-89EE-4EF9-BD6E-8F2D6A55259C}" dt="2026-10-11T21:07:50.965" v="3432" actId="20577"/>
          <ac:spMkLst>
            <pc:docMk/>
            <pc:sldMk cId="512532300" sldId="8613"/>
            <ac:spMk id="4" creationId="{DDA59565-1EBD-FFD7-1E96-CC477EE7B9D2}"/>
          </ac:spMkLst>
        </pc:spChg>
        <pc:spChg chg="mod">
          <ac:chgData name="Margaret Green" userId="95a2c08d86d62f11" providerId="LiveId" clId="{F44DC2FF-89EE-4EF9-BD6E-8F2D6A55259C}" dt="2026-10-11T21:15:45.766" v="3522" actId="1076"/>
          <ac:spMkLst>
            <pc:docMk/>
            <pc:sldMk cId="512532300" sldId="8613"/>
            <ac:spMk id="6" creationId="{3521D059-8FC1-17D8-FC46-B55C88D33EA9}"/>
          </ac:spMkLst>
        </pc:spChg>
      </pc:sldChg>
      <pc:sldChg chg="modSp add mod">
        <pc:chgData name="Margaret Green" userId="95a2c08d86d62f11" providerId="LiveId" clId="{F44DC2FF-89EE-4EF9-BD6E-8F2D6A55259C}" dt="2026-10-11T21:08:33.835" v="3441"/>
        <pc:sldMkLst>
          <pc:docMk/>
          <pc:sldMk cId="2128395894" sldId="8614"/>
        </pc:sldMkLst>
        <pc:spChg chg="mod">
          <ac:chgData name="Margaret Green" userId="95a2c08d86d62f11" providerId="LiveId" clId="{F44DC2FF-89EE-4EF9-BD6E-8F2D6A55259C}" dt="2026-10-11T21:08:13.859" v="3440" actId="20577"/>
          <ac:spMkLst>
            <pc:docMk/>
            <pc:sldMk cId="2128395894" sldId="8614"/>
            <ac:spMk id="4" creationId="{33947D94-C329-14FA-9DC6-B201B24F8288}"/>
          </ac:spMkLst>
        </pc:spChg>
        <pc:spChg chg="mod">
          <ac:chgData name="Margaret Green" userId="95a2c08d86d62f11" providerId="LiveId" clId="{F44DC2FF-89EE-4EF9-BD6E-8F2D6A55259C}" dt="2026-10-11T21:08:33.835" v="3441"/>
          <ac:spMkLst>
            <pc:docMk/>
            <pc:sldMk cId="2128395894" sldId="8614"/>
            <ac:spMk id="6" creationId="{B67C1E03-4B82-F98E-7AB9-CFC729C5446D}"/>
          </ac:spMkLst>
        </pc:spChg>
      </pc:sldChg>
      <pc:sldChg chg="modSp add mod">
        <pc:chgData name="Margaret Green" userId="95a2c08d86d62f11" providerId="LiveId" clId="{F44DC2FF-89EE-4EF9-BD6E-8F2D6A55259C}" dt="2026-10-11T21:16:15.937" v="3524" actId="20577"/>
        <pc:sldMkLst>
          <pc:docMk/>
          <pc:sldMk cId="1992797873" sldId="8615"/>
        </pc:sldMkLst>
        <pc:spChg chg="mod">
          <ac:chgData name="Margaret Green" userId="95a2c08d86d62f11" providerId="LiveId" clId="{F44DC2FF-89EE-4EF9-BD6E-8F2D6A55259C}" dt="2026-10-11T21:16:15.937" v="3524" actId="20577"/>
          <ac:spMkLst>
            <pc:docMk/>
            <pc:sldMk cId="1992797873" sldId="8615"/>
            <ac:spMk id="4" creationId="{3C549875-268C-4E3E-9B58-138A41E26128}"/>
          </ac:spMkLst>
        </pc:spChg>
      </pc:sldChg>
      <pc:sldChg chg="modSp add mod">
        <pc:chgData name="Margaret Green" userId="95a2c08d86d62f11" providerId="LiveId" clId="{F44DC2FF-89EE-4EF9-BD6E-8F2D6A55259C}" dt="2026-10-11T21:16:25.233" v="3526" actId="20577"/>
        <pc:sldMkLst>
          <pc:docMk/>
          <pc:sldMk cId="3857645330" sldId="8616"/>
        </pc:sldMkLst>
        <pc:spChg chg="mod">
          <ac:chgData name="Margaret Green" userId="95a2c08d86d62f11" providerId="LiveId" clId="{F44DC2FF-89EE-4EF9-BD6E-8F2D6A55259C}" dt="2026-10-11T21:16:25.233" v="3526" actId="20577"/>
          <ac:spMkLst>
            <pc:docMk/>
            <pc:sldMk cId="3857645330" sldId="8616"/>
            <ac:spMk id="4" creationId="{ABDF4C84-F568-B7B5-7C0B-93D06A419B78}"/>
          </ac:spMkLst>
        </pc:spChg>
      </pc:sldChg>
      <pc:sldChg chg="modSp add mod">
        <pc:chgData name="Margaret Green" userId="95a2c08d86d62f11" providerId="LiveId" clId="{F44DC2FF-89EE-4EF9-BD6E-8F2D6A55259C}" dt="2026-10-11T23:49:19.321" v="3848" actId="1076"/>
        <pc:sldMkLst>
          <pc:docMk/>
          <pc:sldMk cId="1925383069" sldId="8617"/>
        </pc:sldMkLst>
        <pc:spChg chg="mod">
          <ac:chgData name="Margaret Green" userId="95a2c08d86d62f11" providerId="LiveId" clId="{F44DC2FF-89EE-4EF9-BD6E-8F2D6A55259C}" dt="2026-10-11T21:09:46.674" v="3471" actId="20577"/>
          <ac:spMkLst>
            <pc:docMk/>
            <pc:sldMk cId="1925383069" sldId="8617"/>
            <ac:spMk id="4" creationId="{F63BE986-395C-9ED2-61CB-4CB1E4F518A6}"/>
          </ac:spMkLst>
        </pc:spChg>
        <pc:spChg chg="mod">
          <ac:chgData name="Margaret Green" userId="95a2c08d86d62f11" providerId="LiveId" clId="{F44DC2FF-89EE-4EF9-BD6E-8F2D6A55259C}" dt="2026-10-11T23:49:19.321" v="3848" actId="1076"/>
          <ac:spMkLst>
            <pc:docMk/>
            <pc:sldMk cId="1925383069" sldId="8617"/>
            <ac:spMk id="6" creationId="{A4255602-1191-D3D0-52D7-849DC7B4D8DE}"/>
          </ac:spMkLst>
        </pc:spChg>
      </pc:sldChg>
      <pc:sldChg chg="addSp modSp add mod">
        <pc:chgData name="Margaret Green" userId="95a2c08d86d62f11" providerId="LiveId" clId="{F44DC2FF-89EE-4EF9-BD6E-8F2D6A55259C}" dt="2026-10-11T23:50:50.890" v="3852" actId="20577"/>
        <pc:sldMkLst>
          <pc:docMk/>
          <pc:sldMk cId="3579690457" sldId="8618"/>
        </pc:sldMkLst>
        <pc:spChg chg="mod">
          <ac:chgData name="Margaret Green" userId="95a2c08d86d62f11" providerId="LiveId" clId="{F44DC2FF-89EE-4EF9-BD6E-8F2D6A55259C}" dt="2026-10-11T21:11:29.046" v="3489" actId="14100"/>
          <ac:spMkLst>
            <pc:docMk/>
            <pc:sldMk cId="3579690457" sldId="8618"/>
            <ac:spMk id="4" creationId="{BEF76E97-9E06-825B-7849-892DB29F4CB4}"/>
          </ac:spMkLst>
        </pc:spChg>
        <pc:spChg chg="mod">
          <ac:chgData name="Margaret Green" userId="95a2c08d86d62f11" providerId="LiveId" clId="{F44DC2FF-89EE-4EF9-BD6E-8F2D6A55259C}" dt="2026-10-11T23:50:50.890" v="3852" actId="20577"/>
          <ac:spMkLst>
            <pc:docMk/>
            <pc:sldMk cId="3579690457" sldId="8618"/>
            <ac:spMk id="6" creationId="{46B987C7-1AB3-348A-FAC9-F48F894E044F}"/>
          </ac:spMkLst>
        </pc:spChg>
        <pc:spChg chg="add mod">
          <ac:chgData name="Margaret Green" userId="95a2c08d86d62f11" providerId="LiveId" clId="{F44DC2FF-89EE-4EF9-BD6E-8F2D6A55259C}" dt="2026-10-11T21:11:10.566" v="3488" actId="1076"/>
          <ac:spMkLst>
            <pc:docMk/>
            <pc:sldMk cId="3579690457" sldId="8618"/>
            <ac:spMk id="7" creationId="{788305A6-6B0C-945E-41AD-8BC3C046E598}"/>
          </ac:spMkLst>
        </pc:spChg>
        <pc:picChg chg="add mod">
          <ac:chgData name="Margaret Green" userId="95a2c08d86d62f11" providerId="LiveId" clId="{F44DC2FF-89EE-4EF9-BD6E-8F2D6A55259C}" dt="2026-10-11T21:10:58.836" v="3486" actId="1076"/>
          <ac:picMkLst>
            <pc:docMk/>
            <pc:sldMk cId="3579690457" sldId="8618"/>
            <ac:picMk id="3" creationId="{74D19187-C783-1920-8981-51BC497FAFC3}"/>
          </ac:picMkLst>
        </pc:picChg>
      </pc:sldChg>
      <pc:sldChg chg="modSp add mod">
        <pc:chgData name="Margaret Green" userId="95a2c08d86d62f11" providerId="LiveId" clId="{F44DC2FF-89EE-4EF9-BD6E-8F2D6A55259C}" dt="2026-10-11T22:10:51.901" v="3673"/>
        <pc:sldMkLst>
          <pc:docMk/>
          <pc:sldMk cId="2041097060" sldId="8619"/>
        </pc:sldMkLst>
        <pc:spChg chg="mod">
          <ac:chgData name="Margaret Green" userId="95a2c08d86d62f11" providerId="LiveId" clId="{F44DC2FF-89EE-4EF9-BD6E-8F2D6A55259C}" dt="2026-10-11T22:10:51.901" v="3673"/>
          <ac:spMkLst>
            <pc:docMk/>
            <pc:sldMk cId="2041097060" sldId="8619"/>
            <ac:spMk id="6" creationId="{D4A6509B-F44A-C647-BAF5-357CF31B7A7F}"/>
          </ac:spMkLst>
        </pc:spChg>
      </pc:sldChg>
      <pc:sldChg chg="modSp add mod">
        <pc:chgData name="Margaret Green" userId="95a2c08d86d62f11" providerId="LiveId" clId="{F44DC2FF-89EE-4EF9-BD6E-8F2D6A55259C}" dt="2026-10-11T22:16:38.610" v="3724"/>
        <pc:sldMkLst>
          <pc:docMk/>
          <pc:sldMk cId="1874129966" sldId="8620"/>
        </pc:sldMkLst>
        <pc:spChg chg="mod">
          <ac:chgData name="Margaret Green" userId="95a2c08d86d62f11" providerId="LiveId" clId="{F44DC2FF-89EE-4EF9-BD6E-8F2D6A55259C}" dt="2026-10-11T22:11:10.287" v="3688" actId="20577"/>
          <ac:spMkLst>
            <pc:docMk/>
            <pc:sldMk cId="1874129966" sldId="8620"/>
            <ac:spMk id="4" creationId="{1D3CA1A8-14D5-D0D7-EA7C-82A1A12AC6C1}"/>
          </ac:spMkLst>
        </pc:spChg>
        <pc:spChg chg="mod">
          <ac:chgData name="Margaret Green" userId="95a2c08d86d62f11" providerId="LiveId" clId="{F44DC2FF-89EE-4EF9-BD6E-8F2D6A55259C}" dt="2026-10-11T22:16:38.610" v="3724"/>
          <ac:spMkLst>
            <pc:docMk/>
            <pc:sldMk cId="1874129966" sldId="8620"/>
            <ac:spMk id="6" creationId="{489C5604-9AD7-1F43-2153-864D78D79916}"/>
          </ac:spMkLst>
        </pc:spChg>
      </pc:sldChg>
      <pc:sldChg chg="modSp add mod">
        <pc:chgData name="Margaret Green" userId="95a2c08d86d62f11" providerId="LiveId" clId="{F44DC2FF-89EE-4EF9-BD6E-8F2D6A55259C}" dt="2026-10-11T22:12:10.511" v="3694"/>
        <pc:sldMkLst>
          <pc:docMk/>
          <pc:sldMk cId="1067770568" sldId="8621"/>
        </pc:sldMkLst>
        <pc:spChg chg="mod">
          <ac:chgData name="Margaret Green" userId="95a2c08d86d62f11" providerId="LiveId" clId="{F44DC2FF-89EE-4EF9-BD6E-8F2D6A55259C}" dt="2026-10-11T22:11:48.604" v="3691" actId="20577"/>
          <ac:spMkLst>
            <pc:docMk/>
            <pc:sldMk cId="1067770568" sldId="8621"/>
            <ac:spMk id="4" creationId="{4DC4061E-9828-FF53-6C32-D04ABA9296A7}"/>
          </ac:spMkLst>
        </pc:spChg>
        <pc:spChg chg="mod">
          <ac:chgData name="Margaret Green" userId="95a2c08d86d62f11" providerId="LiveId" clId="{F44DC2FF-89EE-4EF9-BD6E-8F2D6A55259C}" dt="2026-10-11T22:12:10.511" v="3694"/>
          <ac:spMkLst>
            <pc:docMk/>
            <pc:sldMk cId="1067770568" sldId="8621"/>
            <ac:spMk id="6" creationId="{A46DC8AC-9FB8-CF50-B4B4-50BDB2ECCDBB}"/>
          </ac:spMkLst>
        </pc:spChg>
      </pc:sldChg>
      <pc:sldChg chg="modSp add mod">
        <pc:chgData name="Margaret Green" userId="95a2c08d86d62f11" providerId="LiveId" clId="{F44DC2FF-89EE-4EF9-BD6E-8F2D6A55259C}" dt="2026-10-11T22:12:25.840" v="3695"/>
        <pc:sldMkLst>
          <pc:docMk/>
          <pc:sldMk cId="2027469978" sldId="8622"/>
        </pc:sldMkLst>
        <pc:spChg chg="mod">
          <ac:chgData name="Margaret Green" userId="95a2c08d86d62f11" providerId="LiveId" clId="{F44DC2FF-89EE-4EF9-BD6E-8F2D6A55259C}" dt="2026-10-11T22:11:54.867" v="3693" actId="20577"/>
          <ac:spMkLst>
            <pc:docMk/>
            <pc:sldMk cId="2027469978" sldId="8622"/>
            <ac:spMk id="4" creationId="{8A2FFFAE-3A18-D505-71FB-5D273454EF6D}"/>
          </ac:spMkLst>
        </pc:spChg>
        <pc:spChg chg="mod">
          <ac:chgData name="Margaret Green" userId="95a2c08d86d62f11" providerId="LiveId" clId="{F44DC2FF-89EE-4EF9-BD6E-8F2D6A55259C}" dt="2026-10-11T22:12:25.840" v="3695"/>
          <ac:spMkLst>
            <pc:docMk/>
            <pc:sldMk cId="2027469978" sldId="8622"/>
            <ac:spMk id="6" creationId="{87506003-E1C5-B321-5704-DAC4B3D3F19A}"/>
          </ac:spMkLst>
        </pc:spChg>
      </pc:sldChg>
      <pc:sldChg chg="modSp add mod">
        <pc:chgData name="Margaret Green" userId="95a2c08d86d62f11" providerId="LiveId" clId="{F44DC2FF-89EE-4EF9-BD6E-8F2D6A55259C}" dt="2026-10-11T22:15:06.458" v="3715"/>
        <pc:sldMkLst>
          <pc:docMk/>
          <pc:sldMk cId="2803155158" sldId="8623"/>
        </pc:sldMkLst>
        <pc:spChg chg="mod">
          <ac:chgData name="Margaret Green" userId="95a2c08d86d62f11" providerId="LiveId" clId="{F44DC2FF-89EE-4EF9-BD6E-8F2D6A55259C}" dt="2026-10-11T22:12:51.253" v="3699" actId="20577"/>
          <ac:spMkLst>
            <pc:docMk/>
            <pc:sldMk cId="2803155158" sldId="8623"/>
            <ac:spMk id="4" creationId="{1D1780B5-6FB3-130F-ED16-415AD0D72DB6}"/>
          </ac:spMkLst>
        </pc:spChg>
        <pc:spChg chg="mod">
          <ac:chgData name="Margaret Green" userId="95a2c08d86d62f11" providerId="LiveId" clId="{F44DC2FF-89EE-4EF9-BD6E-8F2D6A55259C}" dt="2026-10-11T22:15:06.458" v="3715"/>
          <ac:spMkLst>
            <pc:docMk/>
            <pc:sldMk cId="2803155158" sldId="8623"/>
            <ac:spMk id="6" creationId="{C9C7D140-D65E-0153-7873-570154C31589}"/>
          </ac:spMkLst>
        </pc:spChg>
      </pc:sldChg>
      <pc:sldChg chg="modSp add mod">
        <pc:chgData name="Margaret Green" userId="95a2c08d86d62f11" providerId="LiveId" clId="{F44DC2FF-89EE-4EF9-BD6E-8F2D6A55259C}" dt="2026-10-11T22:15:17.819" v="3716"/>
        <pc:sldMkLst>
          <pc:docMk/>
          <pc:sldMk cId="1217843368" sldId="8624"/>
        </pc:sldMkLst>
        <pc:spChg chg="mod">
          <ac:chgData name="Margaret Green" userId="95a2c08d86d62f11" providerId="LiveId" clId="{F44DC2FF-89EE-4EF9-BD6E-8F2D6A55259C}" dt="2026-10-11T22:12:55.861" v="3701" actId="20577"/>
          <ac:spMkLst>
            <pc:docMk/>
            <pc:sldMk cId="1217843368" sldId="8624"/>
            <ac:spMk id="4" creationId="{0BD893FE-EBDB-0133-99F7-D81462169394}"/>
          </ac:spMkLst>
        </pc:spChg>
        <pc:spChg chg="mod">
          <ac:chgData name="Margaret Green" userId="95a2c08d86d62f11" providerId="LiveId" clId="{F44DC2FF-89EE-4EF9-BD6E-8F2D6A55259C}" dt="2026-10-11T22:15:17.819" v="3716"/>
          <ac:spMkLst>
            <pc:docMk/>
            <pc:sldMk cId="1217843368" sldId="8624"/>
            <ac:spMk id="6" creationId="{1199C72A-6573-0F3A-ABC0-D3DBE909F77E}"/>
          </ac:spMkLst>
        </pc:spChg>
      </pc:sldChg>
      <pc:sldChg chg="modSp add mod">
        <pc:chgData name="Margaret Green" userId="95a2c08d86d62f11" providerId="LiveId" clId="{F44DC2FF-89EE-4EF9-BD6E-8F2D6A55259C}" dt="2026-10-11T22:16:48.133" v="3725"/>
        <pc:sldMkLst>
          <pc:docMk/>
          <pc:sldMk cId="1480436450" sldId="8625"/>
        </pc:sldMkLst>
        <pc:spChg chg="mod">
          <ac:chgData name="Margaret Green" userId="95a2c08d86d62f11" providerId="LiveId" clId="{F44DC2FF-89EE-4EF9-BD6E-8F2D6A55259C}" dt="2026-10-11T22:16:48.133" v="3725"/>
          <ac:spMkLst>
            <pc:docMk/>
            <pc:sldMk cId="1480436450" sldId="8625"/>
            <ac:spMk id="6" creationId="{0FDE22C1-4329-AEDD-ECF6-459118D8CB20}"/>
          </ac:spMkLst>
        </pc:spChg>
      </pc:sldChg>
      <pc:sldChg chg="modSp add mod">
        <pc:chgData name="Margaret Green" userId="95a2c08d86d62f11" providerId="LiveId" clId="{F44DC2FF-89EE-4EF9-BD6E-8F2D6A55259C}" dt="2026-10-11T22:15:40.679" v="3720" actId="6549"/>
        <pc:sldMkLst>
          <pc:docMk/>
          <pc:sldMk cId="2942086796" sldId="8626"/>
        </pc:sldMkLst>
        <pc:spChg chg="mod">
          <ac:chgData name="Margaret Green" userId="95a2c08d86d62f11" providerId="LiveId" clId="{F44DC2FF-89EE-4EF9-BD6E-8F2D6A55259C}" dt="2026-10-11T22:13:11.729" v="3704" actId="20577"/>
          <ac:spMkLst>
            <pc:docMk/>
            <pc:sldMk cId="2942086796" sldId="8626"/>
            <ac:spMk id="4" creationId="{24C6B0C4-08DB-0202-D875-1D617D32488F}"/>
          </ac:spMkLst>
        </pc:spChg>
        <pc:spChg chg="mod">
          <ac:chgData name="Margaret Green" userId="95a2c08d86d62f11" providerId="LiveId" clId="{F44DC2FF-89EE-4EF9-BD6E-8F2D6A55259C}" dt="2026-10-11T22:15:40.679" v="3720" actId="6549"/>
          <ac:spMkLst>
            <pc:docMk/>
            <pc:sldMk cId="2942086796" sldId="8626"/>
            <ac:spMk id="6" creationId="{C248AAC8-BBFD-5A43-307C-0F5A99D1675F}"/>
          </ac:spMkLst>
        </pc:spChg>
      </pc:sldChg>
      <pc:sldChg chg="modSp add mod">
        <pc:chgData name="Margaret Green" userId="95a2c08d86d62f11" providerId="LiveId" clId="{F44DC2FF-89EE-4EF9-BD6E-8F2D6A55259C}" dt="2026-10-11T22:15:56.510" v="3721"/>
        <pc:sldMkLst>
          <pc:docMk/>
          <pc:sldMk cId="4119213058" sldId="8627"/>
        </pc:sldMkLst>
        <pc:spChg chg="mod">
          <ac:chgData name="Margaret Green" userId="95a2c08d86d62f11" providerId="LiveId" clId="{F44DC2FF-89EE-4EF9-BD6E-8F2D6A55259C}" dt="2026-10-11T22:13:16.593" v="3706" actId="20577"/>
          <ac:spMkLst>
            <pc:docMk/>
            <pc:sldMk cId="4119213058" sldId="8627"/>
            <ac:spMk id="4" creationId="{E783B4D2-920B-FE68-E4B5-0A8FF86D1957}"/>
          </ac:spMkLst>
        </pc:spChg>
        <pc:spChg chg="mod">
          <ac:chgData name="Margaret Green" userId="95a2c08d86d62f11" providerId="LiveId" clId="{F44DC2FF-89EE-4EF9-BD6E-8F2D6A55259C}" dt="2026-10-11T22:15:56.510" v="3721"/>
          <ac:spMkLst>
            <pc:docMk/>
            <pc:sldMk cId="4119213058" sldId="8627"/>
            <ac:spMk id="6" creationId="{153E21F5-797C-AD1C-F65F-775FDB27D187}"/>
          </ac:spMkLst>
        </pc:spChg>
      </pc:sldChg>
      <pc:sldChg chg="modSp add mod">
        <pc:chgData name="Margaret Green" userId="95a2c08d86d62f11" providerId="LiveId" clId="{F44DC2FF-89EE-4EF9-BD6E-8F2D6A55259C}" dt="2026-10-11T22:16:13.168" v="3722"/>
        <pc:sldMkLst>
          <pc:docMk/>
          <pc:sldMk cId="2374426120" sldId="8628"/>
        </pc:sldMkLst>
        <pc:spChg chg="mod">
          <ac:chgData name="Margaret Green" userId="95a2c08d86d62f11" providerId="LiveId" clId="{F44DC2FF-89EE-4EF9-BD6E-8F2D6A55259C}" dt="2026-10-11T22:16:13.168" v="3722"/>
          <ac:spMkLst>
            <pc:docMk/>
            <pc:sldMk cId="2374426120" sldId="8628"/>
            <ac:spMk id="6" creationId="{38E84060-1738-7C15-45D5-FAE47D111A93}"/>
          </ac:spMkLst>
        </pc:spChg>
      </pc:sldChg>
      <pc:sldChg chg="modSp add mod">
        <pc:chgData name="Margaret Green" userId="95a2c08d86d62f11" providerId="LiveId" clId="{F44DC2FF-89EE-4EF9-BD6E-8F2D6A55259C}" dt="2026-10-11T22:16:23.148" v="3723"/>
        <pc:sldMkLst>
          <pc:docMk/>
          <pc:sldMk cId="2181966381" sldId="8629"/>
        </pc:sldMkLst>
        <pc:spChg chg="mod">
          <ac:chgData name="Margaret Green" userId="95a2c08d86d62f11" providerId="LiveId" clId="{F44DC2FF-89EE-4EF9-BD6E-8F2D6A55259C}" dt="2026-10-11T22:13:29.686" v="3714" actId="20577"/>
          <ac:spMkLst>
            <pc:docMk/>
            <pc:sldMk cId="2181966381" sldId="8629"/>
            <ac:spMk id="4" creationId="{F49D8FDE-B86A-BC1F-FF59-6C3D50534E3C}"/>
          </ac:spMkLst>
        </pc:spChg>
        <pc:spChg chg="mod">
          <ac:chgData name="Margaret Green" userId="95a2c08d86d62f11" providerId="LiveId" clId="{F44DC2FF-89EE-4EF9-BD6E-8F2D6A55259C}" dt="2026-10-11T22:16:23.148" v="3723"/>
          <ac:spMkLst>
            <pc:docMk/>
            <pc:sldMk cId="2181966381" sldId="8629"/>
            <ac:spMk id="6" creationId="{D138022E-1E2C-0C0B-D5DD-E1CE3CA254FE}"/>
          </ac:spMkLst>
        </pc:spChg>
      </pc:sldChg>
      <pc:sldChg chg="addSp delSp modSp new mod setBg">
        <pc:chgData name="Margaret Green" userId="95a2c08d86d62f11" providerId="LiveId" clId="{F44DC2FF-89EE-4EF9-BD6E-8F2D6A55259C}" dt="2026-10-11T22:57:24.099" v="3824" actId="1076"/>
        <pc:sldMkLst>
          <pc:docMk/>
          <pc:sldMk cId="3301091040" sldId="8630"/>
        </pc:sldMkLst>
        <pc:spChg chg="add mod">
          <ac:chgData name="Margaret Green" userId="95a2c08d86d62f11" providerId="LiveId" clId="{F44DC2FF-89EE-4EF9-BD6E-8F2D6A55259C}" dt="2026-10-11T22:57:24.099" v="3824" actId="1076"/>
          <ac:spMkLst>
            <pc:docMk/>
            <pc:sldMk cId="3301091040" sldId="8630"/>
            <ac:spMk id="5" creationId="{70A8DD68-3DC1-374E-7570-50FDD8CC5757}"/>
          </ac:spMkLst>
        </pc:spChg>
        <pc:picChg chg="add mod modCrop">
          <ac:chgData name="Margaret Green" userId="95a2c08d86d62f11" providerId="LiveId" clId="{F44DC2FF-89EE-4EF9-BD6E-8F2D6A55259C}" dt="2026-10-11T22:22:28.782" v="3799" actId="14826"/>
          <ac:picMkLst>
            <pc:docMk/>
            <pc:sldMk cId="3301091040" sldId="8630"/>
            <ac:picMk id="3" creationId="{553319D1-8854-10C5-F529-F0893918F52D}"/>
          </ac:picMkLst>
        </pc:picChg>
      </pc:sldChg>
      <pc:sldChg chg="addSp modSp add mod">
        <pc:chgData name="Margaret Green" userId="95a2c08d86d62f11" providerId="LiveId" clId="{F44DC2FF-89EE-4EF9-BD6E-8F2D6A55259C}" dt="2026-10-12T02:19:19.089" v="3904" actId="14100"/>
        <pc:sldMkLst>
          <pc:docMk/>
          <pc:sldMk cId="3533574356" sldId="8631"/>
        </pc:sldMkLst>
        <pc:spChg chg="mod">
          <ac:chgData name="Margaret Green" userId="95a2c08d86d62f11" providerId="LiveId" clId="{F44DC2FF-89EE-4EF9-BD6E-8F2D6A55259C}" dt="2026-10-12T02:19:19.089" v="3904" actId="14100"/>
          <ac:spMkLst>
            <pc:docMk/>
            <pc:sldMk cId="3533574356" sldId="8631"/>
            <ac:spMk id="4" creationId="{718755D9-76E0-6CEB-4BF6-5CD713108E4F}"/>
          </ac:spMkLst>
        </pc:spChg>
        <pc:spChg chg="mod">
          <ac:chgData name="Margaret Green" userId="95a2c08d86d62f11" providerId="LiveId" clId="{F44DC2FF-89EE-4EF9-BD6E-8F2D6A55259C}" dt="2026-10-12T02:19:12.877" v="3903" actId="14100"/>
          <ac:spMkLst>
            <pc:docMk/>
            <pc:sldMk cId="3533574356" sldId="8631"/>
            <ac:spMk id="6" creationId="{867DA1CF-909F-D439-1FDA-FDDFD416EC78}"/>
          </ac:spMkLst>
        </pc:spChg>
        <pc:spChg chg="add mod">
          <ac:chgData name="Margaret Green" userId="95a2c08d86d62f11" providerId="LiveId" clId="{F44DC2FF-89EE-4EF9-BD6E-8F2D6A55259C}" dt="2026-10-12T02:16:02.790" v="3878" actId="1076"/>
          <ac:spMkLst>
            <pc:docMk/>
            <pc:sldMk cId="3533574356" sldId="8631"/>
            <ac:spMk id="7" creationId="{557F0A34-976F-FBCB-38B7-96969AC5C0AD}"/>
          </ac:spMkLst>
        </pc:spChg>
        <pc:picChg chg="add mod">
          <ac:chgData name="Margaret Green" userId="95a2c08d86d62f11" providerId="LiveId" clId="{F44DC2FF-89EE-4EF9-BD6E-8F2D6A55259C}" dt="2026-10-12T02:16:08.692" v="3879" actId="196"/>
          <ac:picMkLst>
            <pc:docMk/>
            <pc:sldMk cId="3533574356" sldId="8631"/>
            <ac:picMk id="3" creationId="{8B644638-F882-E291-30C0-982C524E332E}"/>
          </ac:picMkLst>
        </pc:picChg>
      </pc:sldChg>
      <pc:sldChg chg="addSp modSp new mod setBg">
        <pc:chgData name="Margaret Green" userId="95a2c08d86d62f11" providerId="LiveId" clId="{F44DC2FF-89EE-4EF9-BD6E-8F2D6A55259C}" dt="2026-10-12T15:38:50.871" v="3936" actId="1076"/>
        <pc:sldMkLst>
          <pc:docMk/>
          <pc:sldMk cId="501908419" sldId="8632"/>
        </pc:sldMkLst>
        <pc:picChg chg="add mod">
          <ac:chgData name="Margaret Green" userId="95a2c08d86d62f11" providerId="LiveId" clId="{F44DC2FF-89EE-4EF9-BD6E-8F2D6A55259C}" dt="2026-10-12T15:38:50.871" v="3936" actId="1076"/>
          <ac:picMkLst>
            <pc:docMk/>
            <pc:sldMk cId="501908419" sldId="8632"/>
            <ac:picMk id="3" creationId="{BA0BB017-8C64-CCD0-1E7D-28DF8E1C8511}"/>
          </ac:picMkLst>
        </pc:picChg>
      </pc:sldChg>
      <pc:sldChg chg="modSp add mod">
        <pc:chgData name="Margaret Green" userId="95a2c08d86d62f11" providerId="LiveId" clId="{F44DC2FF-89EE-4EF9-BD6E-8F2D6A55259C}" dt="2026-10-13T01:20:46.264" v="4092" actId="21"/>
        <pc:sldMkLst>
          <pc:docMk/>
          <pc:sldMk cId="1293985786" sldId="8633"/>
        </pc:sldMkLst>
        <pc:spChg chg="mod">
          <ac:chgData name="Margaret Green" userId="95a2c08d86d62f11" providerId="LiveId" clId="{F44DC2FF-89EE-4EF9-BD6E-8F2D6A55259C}" dt="2026-10-13T01:20:46.264" v="4092" actId="21"/>
          <ac:spMkLst>
            <pc:docMk/>
            <pc:sldMk cId="1293985786" sldId="8633"/>
            <ac:spMk id="6" creationId="{7235AC01-FEAA-570D-841B-E8673B0D6398}"/>
          </ac:spMkLst>
        </pc:spChg>
      </pc:sldChg>
      <pc:sldChg chg="addSp modSp new del mod">
        <pc:chgData name="Margaret Green" userId="95a2c08d86d62f11" providerId="LiveId" clId="{F44DC2FF-89EE-4EF9-BD6E-8F2D6A55259C}" dt="2026-10-12T15:38:27.298" v="3935" actId="47"/>
        <pc:sldMkLst>
          <pc:docMk/>
          <pc:sldMk cId="3050323342" sldId="8633"/>
        </pc:sldMkLst>
        <pc:picChg chg="add mod">
          <ac:chgData name="Margaret Green" userId="95a2c08d86d62f11" providerId="LiveId" clId="{F44DC2FF-89EE-4EF9-BD6E-8F2D6A55259C}" dt="2026-10-12T15:36:55.753" v="3931"/>
          <ac:picMkLst>
            <pc:docMk/>
            <pc:sldMk cId="3050323342" sldId="8633"/>
            <ac:picMk id="3" creationId="{9BF3EF55-0DC4-C3F9-BE6B-95C01EBBEB01}"/>
          </ac:picMkLst>
        </pc:picChg>
      </pc:sldChg>
      <pc:sldChg chg="modSp add mod">
        <pc:chgData name="Margaret Green" userId="95a2c08d86d62f11" providerId="LiveId" clId="{F44DC2FF-89EE-4EF9-BD6E-8F2D6A55259C}" dt="2026-10-13T01:21:12.140" v="4095" actId="14100"/>
        <pc:sldMkLst>
          <pc:docMk/>
          <pc:sldMk cId="814257712" sldId="8634"/>
        </pc:sldMkLst>
        <pc:spChg chg="mod">
          <ac:chgData name="Margaret Green" userId="95a2c08d86d62f11" providerId="LiveId" clId="{F44DC2FF-89EE-4EF9-BD6E-8F2D6A55259C}" dt="2026-10-13T01:21:12.140" v="4095" actId="14100"/>
          <ac:spMkLst>
            <pc:docMk/>
            <pc:sldMk cId="814257712" sldId="8634"/>
            <ac:spMk id="6" creationId="{D40144B7-EAC7-7276-9EEA-9E468D0B377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74109102867699"/>
          <c:y val="7.2200125265471191E-2"/>
          <c:w val="0.541457577441528"/>
          <c:h val="0.854933121494181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Funds Received</c:v>
                </c:pt>
              </c:strCache>
            </c:strRef>
          </c:tx>
          <c:spPr>
            <a:solidFill>
              <a:srgbClr val="FFABAB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993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FC-467C-A445-FDD26FAA3684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"$"#,##0</c:formatCode>
                <c:ptCount val="1"/>
                <c:pt idx="0">
                  <c:v>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C-467C-A445-FDD26FAA36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Goal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4FC-467C-A445-FDD26FAA3684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C-467C-A445-FDD26FAA3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8556095"/>
        <c:axId val="1288554175"/>
      </c:barChart>
      <c:catAx>
        <c:axId val="1288556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88554175"/>
        <c:crosses val="autoZero"/>
        <c:auto val="1"/>
        <c:lblAlgn val="ctr"/>
        <c:lblOffset val="100"/>
        <c:noMultiLvlLbl val="0"/>
      </c:catAx>
      <c:valAx>
        <c:axId val="1288554175"/>
        <c:scaling>
          <c:orientation val="minMax"/>
          <c:max val="3217"/>
          <c:min val="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8556095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7" y="1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C51B3597-6F87-4E80-9940-0A90908296C8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4" y="4518027"/>
            <a:ext cx="5683250" cy="3697288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18575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7" y="8918575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8BC94C99-E9C9-4E7A-97AD-B4DB333E4F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4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53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4A38D-9962-5220-FBD7-C9D91A4F2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42269-FF3C-5634-33B2-C86711B07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B4B60F-A597-732B-E9C1-0DF924BA2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change picture, click on picture to bring up Shape Format tab, click Text Fill (not shape fill) then Picture and Insert Picture from File (on desktop or your computer).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74C69-2993-2B82-DAFF-BD14C97EC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854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89A25-69DA-B698-E1C5-E99936F24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EFF84-E7EA-033C-2B3F-D72FC0D43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DEF9F-776B-68DA-E369-44805AD55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C0C3B-4680-7C43-0A2D-3227461FF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41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F53B2-D55D-871D-9032-5B99597E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CA7C71-9A7E-0201-7568-D1EF2E948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826B33-263B-29FD-BFB5-26058F496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05CE1-C7EA-6E22-F388-C6DEE3E4E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027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0ED33-A60B-5F31-2BA4-E8C028318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F0DA8A-1AB7-343D-18DA-FCD224C6B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CE8C1C-6177-99E2-4B6B-99675C1F81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6637FC-9245-6B8F-A7A6-D8F12B6AF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222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E007C-A634-2E40-CB9D-0B2BB0660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3A97B-57DC-1735-10ED-0C8D3486CA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AF57C-0BD0-4BF9-EBCA-C78FE3267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98755-54C2-508C-17DD-85C6BB310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540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56061-0707-518D-1B12-0DC2FE881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668975-A121-5C83-EAC1-BB807A780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E2DC6-72DA-9A9E-DB26-A03235D03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52A75-469C-D7BC-678A-BC4E3304A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879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94109-389A-CCFF-733A-26A31AE86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33371F-7B6E-20CC-50E6-457C51AEED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9003EB-C328-0E3A-65B7-ACD0A1629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AEFC5-700F-755B-6BE0-48839E5C4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50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25E38-4075-6D0F-9744-0D9C5B198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3B9348-B8BC-83A5-0D37-5DF382C65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812F4D-7D0C-E82B-F179-5884F127F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86E55-142B-387B-2F6C-D77DD84230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73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4C3B4-0680-2EBD-492A-97AA866C9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FE483-0F37-2D35-83E8-70A066FFB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570BF-1492-DDD8-BE78-C89E390DB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7A699-761C-E332-0963-150ABEA81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44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01A9C-F069-87F7-AD7D-220728095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19D321-E42D-6C1C-D700-00E8E5F55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55190B-A947-5A97-027A-884D83F3C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82A9C-8858-0BA2-487C-483B980D4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789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A3CAE-E65C-5DBD-A313-A12C24C42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B1718-6B9A-3910-EE7D-6BB42A646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E0C68E-4D30-F3CD-A2E7-0B71BF1B4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2FAEA-8E55-24F4-C6DF-711201825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147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2003F-821D-6B4D-E8C0-76EF5BC38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F5D800-5DEA-203E-3356-2F77850D8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394C31-DEBE-81D5-5C2A-5E8DF2090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49D23-304A-BDCA-BB51-5564A90E7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209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F11C8-3B0A-310C-1AE2-5F4F635AC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8E314B-C987-8991-3705-CAAA3CD79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8F706-BB94-DCAC-5B22-E5E1FF80E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662C4-33CD-39BF-E7EC-CBBABBF731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657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F2829-2ACE-68C6-A1AF-ED44B8BFD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FB61E-81F3-B3CB-E6A4-B724F8823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1FAB7-BE0A-605D-7FEF-5AC656881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2F248-B64C-05D5-C8B2-825DC2336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120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652C7-2A8E-7AB4-03E8-BE6CFDC17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AF72A-8DA9-6FCB-8FFD-129611C5B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89617-A216-38C4-8486-2BBA440010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D7583-0C8B-7754-E707-A2C00FABD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568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CBC36-C22D-DE76-E72B-CEDFFDD2A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96C0BA-E8A9-83E9-6EE5-D72702E0A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C94788-FD3D-9441-5882-1D71582E9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0D451-243B-A19E-C4E8-751ACE961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787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29526-5593-DD86-D455-38214B0A2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19F707-82F2-CDCC-118B-B653B22BD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4328D-5E2A-EB2D-17D5-382F23863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C10E2-895B-98B2-DF5D-4F7C69CCF7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649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9DA99-F7EA-0A3F-6988-AA7C5D2B0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CB7CBD-B578-106A-D0D4-A93F1B538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B5803-DCEA-16E9-500B-CC0E73FD5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375C4-B5DF-41EC-F005-11126A2DC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334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1D751-1FAA-28DA-EE0A-61F18238E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0DE60-3D84-1B2E-25DA-2B953DB821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C2C4AA-B14D-F479-6344-687308BB8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F9D7F3-707E-0788-A48C-2AEBFED41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305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C47DC-32E8-F393-A0E2-DC63216E6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A469A6-DC03-CC7F-7BFD-28AA6F120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C3418D-90A0-0C74-856A-6431C86C2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56DAB-F343-5892-43D1-49285C601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3060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F8E2D-6EF8-56F9-048D-8708BFD51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A532D-5FD9-4854-FEF4-4CA414FD4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1D648A-887F-DDA6-6E7C-4BC333578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27131-5CD8-801F-73A1-7B3037BF4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576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51A81-26A9-01B5-C8D5-E5FD671CD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B31FB6-BCF5-420C-FF75-A5C594F32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0E5D58-A145-5F57-9DC5-FA8672A12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2A6D4-7603-A507-4FE9-62DDE21076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8355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4F669-F719-3459-1E39-F342AD41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E80B0-66D2-45E1-762C-C4A629BBB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4C3C0B-7BD5-ABEC-A069-542AACABA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CABA0-BBF2-8375-1ADD-556292B9B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5984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D1977-A38C-81DC-D840-366B45040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E43582-C2E0-B0D9-4461-FDFAB29D8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0E6C07-F8CD-B98E-6F89-5F457EC83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CFFD1-14D7-B754-1375-2F37F89291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888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2AA66-CEEC-DDF7-444C-2DABCAF08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25D62D-43D0-BE71-58A7-5CAD040DC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CBE0F-DC5A-6BCB-2C58-0A4038D9B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4686D-AF54-78D0-54FC-7E6EE52FB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9364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54C88-E77B-C804-868F-80F5F5214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6406C-2B8A-0E3B-113B-BF61F62952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D9A725-0229-046E-B866-2D1AB498B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4F122-0949-F4B7-F285-86F1213D8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6983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7500C-7453-0A63-1B7F-82F0AF670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F0B969-B31C-FE05-CC50-0FC004BD1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D4E85B-AA4D-A48B-4D06-46558125B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A6C57-5021-2EE3-E6B7-5569A303C3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92238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1B8CC-29F2-FFF5-FD0A-D490302A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5D9806-0BBE-7137-60EC-51344ADD6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AA8CB5-921D-8BD6-5846-2552D4AF1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FC5AD-0D0B-02A3-A3C4-FCE4A25CB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0924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4D66-75A9-7C8A-D158-15F0C914E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3E6E2D-A6DE-E4F1-C799-245469CD5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2598A4-0E13-2F32-CBA5-A61B92BA9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07AC4-560D-1255-D9FA-2D3E27620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6161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303A1-CF70-2748-693E-B0E0BDE0C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BAC67-9627-8225-F0D4-A8342F54E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A2BCAD-6513-1ABC-5EB5-9C774F0CE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41C79-41F2-FF49-7C36-07C6EC3D9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8993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B2CB-C026-DF43-5558-E036ADE84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B0E408-0724-92AD-51B3-625298873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468B54-2621-A4AE-F016-CFEA0DB8C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65949-4206-B6F2-2B46-3D5263EA3D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8685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27E58-9110-6DC9-5B04-0B16C5CA7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BC4072-2399-9F88-AEEB-47D7D5206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A60A28-40DA-3C84-34A5-F51F237C1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5B913-7EC6-B8E4-4E9B-5B441897DC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5254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8C750-950E-CC15-B6AB-10D16689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40DCF6-874D-A370-D00B-A859F30F2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897C8C-CD2A-B776-FF81-888A9208B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DFF3C-08C1-ECE6-2AAD-069ED02692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2840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40FCD-070F-936C-2A83-888954F40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FCDC8F-29B2-A8F9-CF8D-75BC3DD26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0653C-E9D7-786B-5031-78E3A7EC9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89584-1B82-839E-2091-62260B37D7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659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90008-8769-2AA0-95B3-492056922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3E398-28CB-9CD2-2016-E06EDB6C4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21BD02-7072-9922-02C5-1FFA3ED63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8E404-F60E-9C66-3775-DA49FDD87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0860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F3AF3-49BD-F524-CB88-BD0BC26BC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1F476-F920-F033-B9DB-2FDCE19CB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D24F3E-68F5-A4A7-CA70-E03D0C234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21EDC-423B-9F3A-9DA9-4C355CB43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9125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5990B-77AD-18DC-81E6-F8BADD9F1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9B614A-6281-DDE2-8D40-BC79A54D8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8D37C9-4F05-0D52-D214-6F0626355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87214-19BB-F228-0DAA-5A86E77B3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091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3C1D-D00F-24CF-C4C2-18C55B50A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CB01A7-8990-81DE-3E2B-D4E1B8D81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EEA580-AFAB-CA3E-4EC6-E76AAEA6F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28DF8-28E0-798D-55F6-82C47A4EA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4022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0394-E811-DAD5-1082-D8A5D685D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59ED61-AD88-AA2A-0B63-9AAECF8CE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8BD4D-B640-1FA0-B873-9ED3AD1F8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0887A-A576-68D4-402C-D6FA138A8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2204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576AF-865F-CA3A-1E0A-7E35D3D98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2E2951-E0E6-795E-C242-845D70E2A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49BE4-7703-1D8A-881B-70834ABBF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372B2-643C-9887-12A0-E4CAD1030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3530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88FFA-2521-42D0-6EBA-F917707B9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BF58CF-8FE4-9318-0992-F5571C8BC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146201-6BD7-A6FC-987D-28CA61BF2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FFA7D-0B8A-33C8-6E76-749A185C3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1660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4AEF9-D105-9619-6351-9C270EBFB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6EAE18-912A-D9D3-52DB-799C29996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C5B846-3983-C218-0BC8-C2341C4D9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EC99D-8B9A-D5CA-4334-78C0A42B41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284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17DB-254C-0E5D-94A5-08103112C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856A16-1A50-9FE7-3F7F-2CBE4E158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C782A6-14C2-1EC3-ADA5-6701C01E4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change picture, click on picture to bring up Shape Format tab, click Text Fill (not shape fill) then Picture and Insert Picture from File (on desktop or your computer).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A92FC-D2FD-8764-804C-3DEAD882B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204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 on first Sabbath of each month or if Eddie </a:t>
            </a:r>
            <a:r>
              <a:rPr lang="en-US"/>
              <a:t>is present.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65579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3923D-22BB-2AF2-DB61-40ADF7751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4420CE-80E6-68EB-CF10-3D02E48C4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62A03-A298-2E00-1379-236ACFBE1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D56AB-ED53-49CF-1BE3-F0FEF20F4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28132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0092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8DFFB-C7AD-C3CF-BC4A-474B4D621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47A866-885C-65B7-7D2D-709E84905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DDD346-C56A-FD2A-D569-A3D906808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E144C-E849-1571-39F8-BD3AB1FBD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5462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3458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42913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94C99-E9C9-4E7A-97AD-B4DB333E4FFF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651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01D21-AFA4-4321-1C7D-6FC59607E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A03BC2-D7B8-ED76-BDE8-079B20EB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CE57F-0477-98E3-B8EE-8C47EF509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00FE0-AE5C-E1FF-B048-62EAB2C2B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1029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0FD7F-39F5-88A0-1913-98FE3E7BF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C3D18-70C4-B691-F64E-28203A3F8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84761E-EAE3-7E89-FB44-865B98081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D912A-6856-4883-8C4D-CF4122D26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1793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74F59-1FEF-04B5-089F-B521C97D5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146A1-1784-006A-9E7D-CE8F75EBF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21009-E164-1816-47A4-8E96C13D5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Click on the graph. A new tab will appear </a:t>
            </a:r>
            <a:r>
              <a:rPr lang="en-US" b="1" dirty="0"/>
              <a:t>Chart Design</a:t>
            </a:r>
            <a:r>
              <a:rPr lang="en-US" dirty="0"/>
              <a:t>. Click on it and then </a:t>
            </a:r>
            <a:r>
              <a:rPr lang="en-US" b="1" dirty="0"/>
              <a:t>Edit Data </a:t>
            </a:r>
            <a:r>
              <a:rPr lang="en-US" dirty="0"/>
              <a:t>and </a:t>
            </a:r>
            <a:r>
              <a:rPr lang="en-US" b="1" dirty="0"/>
              <a:t>Edit Data</a:t>
            </a:r>
            <a:r>
              <a:rPr lang="en-US" dirty="0"/>
              <a:t> (in the drop down). A little excel spreadsheet will appear. Update the amount under </a:t>
            </a:r>
            <a:r>
              <a:rPr lang="en-US" b="1" dirty="0"/>
              <a:t>Total Funds Received </a:t>
            </a:r>
            <a:r>
              <a:rPr lang="en-US" b="0" dirty="0"/>
              <a:t>and enter. </a:t>
            </a:r>
            <a:r>
              <a:rPr lang="en-US" dirty="0"/>
              <a:t>X out and the graph should be updated. </a:t>
            </a:r>
          </a:p>
          <a:p>
            <a:endParaRPr lang="en-US" dirty="0"/>
          </a:p>
          <a:p>
            <a:r>
              <a:rPr lang="en-US" dirty="0"/>
              <a:t>Lastly update the amount on the slide.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75CD7-2529-EF8B-D929-C6223C65F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3848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Merriweather" panose="00000500000000000000" pitchFamily="2" charset="0"/>
                <a:ea typeface="+mn-ea"/>
                <a:cs typeface="+mn-cs"/>
              </a:rPr>
              <a:t>The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Merriweather" panose="00000500000000000000" pitchFamily="2" charset="0"/>
                <a:ea typeface="+mn-ea"/>
                <a:cs typeface="+mn-cs"/>
              </a:rPr>
              <a:t> Local Church Budget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Merriweather" panose="00000500000000000000" pitchFamily="2" charset="0"/>
                <a:ea typeface="+mn-ea"/>
                <a:cs typeface="+mn-cs"/>
              </a:rPr>
              <a:t>goes for outreach, church ministries, utilities, repairs and maintenance, Sabbath School expenses, worship resources, insurance and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3361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BCA1-EC18-AB31-7C85-D8885DAD8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9B9B61-6840-A5EA-9AD0-022A0E7B2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AE3C5-15F9-1CF5-0138-C8029A2F1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r>
              <a:rPr lang="en-US" dirty="0"/>
              <a:t>Prayer music removed. Daryl is not here.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3D93A-E133-E8FC-A207-665659E21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5563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73636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8377B-E234-A857-2E1A-AB1263A2B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BA6B85-BF2B-DBDE-5EC2-B67EAB7C2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EA10C9-456A-7685-C21C-FEC9B0E43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7EB58-48E7-A7DE-8D29-AF991E8458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51104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39881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8061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91470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81782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47440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45867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04563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261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1837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67364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AFBB0-F071-EFA5-9E8B-31B219EB9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029597-5EE4-AC44-88DB-70BBEA518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70DF90-202D-C05B-6BEE-20E3A168D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r>
              <a:rPr lang="en-US" dirty="0"/>
              <a:t>Trout Reach School Fund</a:t>
            </a:r>
          </a:p>
          <a:p>
            <a:pPr defTabSz="914300">
              <a:defRPr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, 3</a:t>
            </a:r>
            <a:r>
              <a:rPr lang="en-US" baseline="30000" dirty="0"/>
              <a:t>rd</a:t>
            </a:r>
            <a:r>
              <a:rPr lang="en-US" dirty="0"/>
              <a:t>, 4</a:t>
            </a:r>
            <a:r>
              <a:rPr lang="en-US" baseline="30000" dirty="0"/>
              <a:t>th</a:t>
            </a:r>
            <a:r>
              <a:rPr lang="en-US" dirty="0"/>
              <a:t> Sabbath of the month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71130-A91E-33F0-0AFC-895823D3C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91347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D6769-DCE8-E1B6-4031-3FB5D80EC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5BF04A-C045-EAD8-3BCB-9E6D70FDB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06935-9DD1-FE26-59FD-D7FD59506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r>
              <a:rPr lang="en-US" dirty="0"/>
              <a:t>Youth Assistance Fund</a:t>
            </a:r>
          </a:p>
          <a:p>
            <a:pPr defTabSz="914300">
              <a:defRPr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and 5</a:t>
            </a:r>
            <a:r>
              <a:rPr lang="en-US" baseline="30000" dirty="0"/>
              <a:t>th</a:t>
            </a:r>
            <a:r>
              <a:rPr lang="en-US" dirty="0"/>
              <a:t> Sabbath of the month</a:t>
            </a:r>
          </a:p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C3BFD-E5D8-51E3-B19F-6CD09C469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81752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05788-901F-0915-49E6-BA5E0CCB4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2D78F-F468-6254-F8D5-DF484E7C0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D6EDCE-D6C6-4AE1-F0D8-F2DB0FCE7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987FA-A091-D693-9D77-4AB0414BF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93423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9A319-237D-8DB4-567D-7A989B02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D71CC5-1C5B-F06B-5564-699626297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72BDBF-B598-577D-F359-81A9EDB26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B92C6-842E-71CB-3383-B7AC471F75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9794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51178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43281-D6C6-3F8F-AB4D-F79BD9800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12680-EAFB-3905-E28F-4DFFAAE49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A4E39-5A87-32FF-EE30-A908F6158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28348-9313-7FE8-0B6E-A75843A41B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15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9806D-6209-D3BE-9B0D-94ED4BB72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321FE5-09DA-CF7D-1E91-BDBA31F3D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A59CB1-D5F5-035C-8DE1-016A945FD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4AA63-5F1C-16E9-4AAA-B95136D64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8060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CB0C2-8D94-4DC3-4043-9CAE65D2A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F4739-5E9D-A506-12C8-83A63D84B6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FCFC8-CA6A-BBD2-9A8F-D10EF2527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5349F-8684-3184-54FC-DE4986F758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15117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70759-B168-0F0B-446C-04A2AFABA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42F31-1C9D-EC2C-8DAA-CCCEC7A5D9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4B794-6AA9-1053-B8F5-6F3FD0C39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37ACD-D33F-F544-8417-34F8D23CD0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51325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23643-53BE-921C-9EF9-BD5B2AA09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C80FC9-BC6D-2F2C-279A-D8284CC68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386632-D1EC-2605-E6F8-47ECFDCAA8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CF64E-0002-0C4C-7026-38DDEF1130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64000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EEA3A-EB12-2BD5-176C-ECE6232E8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09D80-C457-5DA5-1CC3-94D64F69A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77F004-A5CC-7C74-A05F-2FE1670E3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3947E-27F3-CCBC-4456-757B1BD1E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00151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B9A5C-375C-ABAE-BEEA-25EA70FFD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D60F0D-15A6-F31C-9522-AC5FFF8B9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00E8EF-0E9E-7FF8-7594-089F58E9A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8A103-51D3-0ECF-9F77-2E4020A156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6151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C30EB-1070-6D11-4978-2949DE332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3BECFC-CAEE-277D-C9D0-37A71F0451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B8F033-BB22-9B1B-D732-C79DC9A35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D059D-6200-33A3-7AB2-350804FD0A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54117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D2824-9490-B0C6-3FFE-FDC4E60E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7764E-D1DD-3CDE-011D-24206C936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C1917-BA3C-DF67-3F29-DC9C90A40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81CDB-EFA1-6325-4EC3-ACC1EE59D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44060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C6D08-D259-8364-4A49-8514623B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7E37FF-56EE-BDCE-530D-6879C12F0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72194-7E3F-3AB7-4058-131270CB04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09033-69F7-13C0-B96A-1B3052443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25772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FB6EB-FFA8-A62F-8900-9AFDDE069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3677CF-6FF2-B7F8-42DC-4142DE302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ADB020-DF5A-991B-0786-0B06F1EA5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C4DF3-BE05-6B74-C791-66DEC1AE22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0241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4EB6A-31BA-6045-F94F-39108CF5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5D1D7-859F-1B26-D721-73E6F81466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E21AD9-CA3E-A6D1-5B76-28AB73417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6DE635-AD56-7B67-77D5-3F20B5E3C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52046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85023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7623E-0E7B-6EDC-13EF-0D39B060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5B877-6315-F8B5-B89D-F0DFFA016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C0485-E7D3-C243-A1E4-67D45C267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B0549-56CF-415C-C37E-2DA094F5B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28191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A4713-DA8C-8D90-FAF1-315539F3C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4A05BC-D440-0A0B-5E62-007293D92B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6142DC-80DA-36D2-5796-05DF9B9AB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223D9-9D2A-DD85-113B-E11371623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40099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BC47B-F63D-237C-1BF9-5691CE26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EDBB0-97D4-15FB-4D95-40F130916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DA51A6-B09E-8AAE-0CCB-32610D4C5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07E98-56FF-E676-13A8-F5D8988AF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69353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E37B2-0ADA-C527-3B20-2E5BB53EE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07F82-26FC-AD1B-F89F-7A5166233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2D08DA-21A4-FF10-DDFF-3D8404E86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D806D-37BB-BB38-DD6D-C2DD6D197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1656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E76C8-B9BE-BD17-8542-23AF6C924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2DD177-4AE6-CDF0-CD97-28EF8281F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699CD1-F41F-7111-A91E-120390BD1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859E0-AC1F-C47F-3D75-BC094B273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68317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700CE-049D-803B-DB2B-C9DBB6DB7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12E45-7645-A84D-91E2-3C88CE692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AD5759-D430-E25C-5694-76DE8C24E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8BA92-2335-5130-FFCE-7807084D16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6797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35649-90B8-D3B0-14B2-EA7C38BB9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7B22B-B15D-0C9A-77F4-C2DBFE25C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BC25C9-C266-5E42-EFE5-226E5E51B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1575D-1CB4-52F6-E33F-E40302DBF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57188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26F2E-57FE-9403-8AC5-C185C2F62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3CE46D-1C55-EB15-9221-EB9BCF732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7C0D3-7D9D-5DA3-EED2-BC5213F91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328F0-CD60-741D-AD9A-A6BB33DC6B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61804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8479B-6FF9-A8D1-B222-219C82C7A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3013E-5B4D-78FD-71C6-4299F290F6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E27B1-BF21-1016-8D95-D1A29CBCB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FE927-66D3-9AA6-D922-5111D89F5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86205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C032A-09A0-D98E-ADED-584B65A46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E4081-93CA-F424-F49E-69008AA9F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8B6D61-A427-7268-0D54-C8AF64FB4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319B2-D8DD-F5A3-0DCE-DB62AFE53D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374628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17327-B1A9-2BB8-A471-E59F9395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3B225-D0DA-E408-BF36-B806386B4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299D1-EAAF-B151-3857-40FD9ADEA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44ECB-6FA7-4F09-A724-328F4146D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12396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9CB99-8839-0BF8-E063-C39FEAAD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0FA77-8B3E-8B75-DFDC-65C2CF934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AFF4D-4573-71DA-9C9F-D50815A94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BFC8C-2A0B-A4F0-BF83-21D0FBED7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319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AED11-B8F0-4E7A-AAE6-61F07F69C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97A32-5741-4CA0-97DF-504A7D2AC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FA782-C6FA-4339-87A0-91D2729D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41C98-4B5F-482A-9A0E-E3E6A7D1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72906-3965-4684-B54E-54A7524B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84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4BF35-164C-421D-9A1C-9EEA96D5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710FF-9FA2-4478-AA17-ADD410697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8B657-5C73-411C-BF36-0031AA369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DA8FE-85C6-46EF-88A3-94B61559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37379-60F4-4C41-A138-F76C6529D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33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8F6B-167B-422A-A3A0-3B7EC54A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1153-86A8-4E0C-9A3A-A55F6A579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E1508-5DCD-4CD9-AA79-6AC62E31A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B17C9-9956-4FBE-91AE-4C534AAB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2131C-FAF3-4798-817A-C4D45D1A0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04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F29E-4C22-4F57-9627-858E8BEE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693F2-7D28-4727-9223-F1867E81C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31F56-D510-47DB-9E71-937FB21FA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50A7D-ED4B-40F1-A7E0-7FA745C0C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246D1-0844-4624-973B-A1504FC2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E3917-3683-4FA6-BE57-E2F68016E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1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7E8C-FE1D-4B78-BEE8-7315A916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A3F72-C564-437D-B7AE-3C82796A7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8C675-154E-494E-B987-5B833D637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F3785-79A5-4B24-B77E-F3269B3FA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CA3B52-E921-4155-8874-BFC15F3704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C6A414-884B-4E44-8213-5EDA45D31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21CD7F-D39A-4046-9B33-6AC2C3E4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70862E-DB19-457B-B91D-1915DD49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1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33DAB-9FB5-4A7F-9B8E-8E47A29E1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2F3911-D302-45EB-ACF0-4E770BCB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9E7F2-8875-4306-A1A2-3C3DFAC0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79D25-64D5-488D-8066-15EE702B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4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D4B863-ECD1-49F5-8F29-AA51BCCAC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0C468-BAF0-4D0B-B673-41E288CD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E1A11-E692-4F16-A8F6-6D8EBD34A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79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C63B5-2868-41FF-834E-CD80B637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D5F50-88EF-469F-B11E-96D5009FF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A0396-90A1-4D58-A9C8-AA3A220DB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CCEC7-4BDF-436D-8DBB-ABF2809A1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778F9-65BF-4EC5-A260-08EE6538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75ADB-869E-401C-AB5B-B510FA87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97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C2010-CA78-498D-902F-8CF85793C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467080-3F56-4EF2-832A-D4BA920FB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10EC7-FF80-4B33-AC53-C03B6CCA8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EC856-BF2B-4AC2-9CD8-59EFAED9B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E227A-F70D-44F1-A651-F390BEE3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3830E-2C34-4D65-9665-649B3230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8CFDD-8B9B-40B6-A71A-E29E627B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A8309-6B29-4F72-AE29-A88D961C2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BD2CB-AB03-47CB-AC5C-D57FBDA52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C2328-3E8A-4C85-9401-680DA0A8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822FD-A155-49A2-AC67-B00A5E1A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70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EE5BD0-B45B-4033-B39B-943D29449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6502C7-D222-4D19-8143-AB14A555E6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558DA-AB2A-4724-A4FB-863AF3DC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8B7EB-405A-4408-B81C-D72B5824C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001F0-90AD-44C1-9F63-04B8AF10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5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CD91AB5-8D64-469B-81DF-A26B406D2B5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09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6B54-ED46-4036-80F8-E8EFB102CB2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30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1348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64B5AC7-D387-41BC-BBB6-F6DD0E8CACDB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03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9771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0D73698-4765-4C7F-8C74-6EF048F95E9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20113" y="342900"/>
            <a:ext cx="5131133" cy="617220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0284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472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9A3EA51-69C4-4090-B98A-31CA47A2E35E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10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33933-AD95-42CF-A390-A7073FD506A1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7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4427554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50E307-C64C-483A-9485-A61D01D72197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16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93208"/>
            <a:ext cx="56692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36CA3-7064-4E52-B24E-E3CC37B36CB8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17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3F469A-9BA4-41D9-A358-7174319CB857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62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8464" y="2423160"/>
            <a:ext cx="5486400" cy="38862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0C55-2E11-4E7F-9EF8-868B07C6C42C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33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384" y="1012952"/>
            <a:ext cx="4023360" cy="1636776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E8E4848-C9F6-6844-AB1C-C4F0E8A472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2901" y="345109"/>
            <a:ext cx="6714969" cy="6163508"/>
          </a:xfrm>
          <a:custGeom>
            <a:avLst/>
            <a:gdLst>
              <a:gd name="connsiteX0" fmla="*/ 281857 w 6714969"/>
              <a:gd name="connsiteY0" fmla="*/ 0 h 6163508"/>
              <a:gd name="connsiteX1" fmla="*/ 6433112 w 6714969"/>
              <a:gd name="connsiteY1" fmla="*/ 0 h 6163508"/>
              <a:gd name="connsiteX2" fmla="*/ 6714969 w 6714969"/>
              <a:gd name="connsiteY2" fmla="*/ 281857 h 6163508"/>
              <a:gd name="connsiteX3" fmla="*/ 6714969 w 6714969"/>
              <a:gd name="connsiteY3" fmla="*/ 5881651 h 6163508"/>
              <a:gd name="connsiteX4" fmla="*/ 6433112 w 6714969"/>
              <a:gd name="connsiteY4" fmla="*/ 6163508 h 6163508"/>
              <a:gd name="connsiteX5" fmla="*/ 281857 w 6714969"/>
              <a:gd name="connsiteY5" fmla="*/ 6163508 h 6163508"/>
              <a:gd name="connsiteX6" fmla="*/ 0 w 6714969"/>
              <a:gd name="connsiteY6" fmla="*/ 5881651 h 6163508"/>
              <a:gd name="connsiteX7" fmla="*/ 0 w 6714969"/>
              <a:gd name="connsiteY7" fmla="*/ 281857 h 6163508"/>
              <a:gd name="connsiteX8" fmla="*/ 281857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281857" y="0"/>
                </a:moveTo>
                <a:lnTo>
                  <a:pt x="6433112" y="0"/>
                </a:lnTo>
                <a:cubicBezTo>
                  <a:pt x="6588777" y="0"/>
                  <a:pt x="6714969" y="126192"/>
                  <a:pt x="6714969" y="281857"/>
                </a:cubicBezTo>
                <a:lnTo>
                  <a:pt x="6714969" y="5881651"/>
                </a:lnTo>
                <a:cubicBezTo>
                  <a:pt x="6714969" y="6037316"/>
                  <a:pt x="6588777" y="6163508"/>
                  <a:pt x="6433112" y="6163508"/>
                </a:cubicBezTo>
                <a:lnTo>
                  <a:pt x="281857" y="6163508"/>
                </a:lnTo>
                <a:cubicBezTo>
                  <a:pt x="126192" y="6163508"/>
                  <a:pt x="0" y="6037316"/>
                  <a:pt x="0" y="5881651"/>
                </a:cubicBezTo>
                <a:lnTo>
                  <a:pt x="0" y="281857"/>
                </a:lnTo>
                <a:cubicBezTo>
                  <a:pt x="0" y="126192"/>
                  <a:pt x="126192" y="0"/>
                  <a:pt x="281857" y="0"/>
                </a:cubicBez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896616"/>
            <a:ext cx="4023360" cy="3364992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marL="228600" lvl="0" indent="-228600"/>
            <a:r>
              <a:rPr lang="en-US" dirty="0"/>
              <a:t>Click to edit Master text styles</a:t>
            </a:r>
          </a:p>
          <a:p>
            <a:pPr marL="228600" lvl="1" indent="-228600"/>
            <a:r>
              <a:rPr lang="en-US" dirty="0"/>
              <a:t>Second level</a:t>
            </a:r>
          </a:p>
          <a:p>
            <a:pPr marL="228600" lvl="2" indent="-228600"/>
            <a:r>
              <a:rPr lang="en-US" dirty="0"/>
              <a:t>Third level</a:t>
            </a:r>
          </a:p>
          <a:p>
            <a:pPr marL="228600" lvl="3" indent="-228600"/>
            <a:r>
              <a:rPr lang="en-US" dirty="0"/>
              <a:t>Fourth level</a:t>
            </a:r>
          </a:p>
          <a:p>
            <a:pPr marL="228600" lvl="4" indent="-228600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CAD-E19B-4A0F-866E-979EDEC4B525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9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B4A14-E3E2-4038-B0C4-0EC5ECBDA17A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31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1396-E7F4-44BB-B3C1-CAADE8EE1BCB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27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3B70-0873-4F91-B20E-188F8FCBC95A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9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080"/>
            <a:ext cx="597103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1211-1BBF-43C8-98F1-415153382D43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162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37F1-4FE0-40C5-A1CC-AC65E60D9E3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195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0"/>
            <a:ext cx="4501152" cy="617220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0F37310-2C84-4F72-97F3-ED5E52F7A674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5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3D-8BEF-4D11-A85D-4ADD8461D8C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53304" y="352327"/>
            <a:ext cx="4495799" cy="617220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947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04D0A65-74B1-4258-9347-517577BEF7B0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10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0591-709C-49DC-8FE0-9F32B5969F72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68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656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3D0D37D-152B-44E6-AB8F-60E41FE679D7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79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D62D-5EED-4798-9EBA-B6E1A9B98072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494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CFE97D-4F8B-4270-9223-9617008B9FA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4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1D5C-1F84-4585-9043-549E87BD77AE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130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EB90F8-5A2D-4795-872B-662FE96339B2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29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342901"/>
            <a:ext cx="7346257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A22F9C2-5647-4E58-BE9B-A16834D13FE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734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B124E6D-88B1-474F-9E7C-C29F02FACC38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377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111854"/>
            <a:ext cx="3739279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9373" y="320043"/>
            <a:ext cx="11509730" cy="4404825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1C7E-4348-443E-B7C8-EE213DFF1CB1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64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20042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BB8D-1BA0-4790-987D-651470CA8928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425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067414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38328"/>
          </a:xfrm>
        </p:spPr>
        <p:txBody>
          <a:bodyPr/>
          <a:lstStyle/>
          <a:p>
            <a:fld id="{48CD4B21-9C97-4358-8E22-9F49A31BDF6B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849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FABC-5F70-4DE9-8A42-1DE3D93319BF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690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6"/>
            <a:ext cx="4775158" cy="4039043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2AAB-0859-49C5-9F81-D3744B52091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084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4"/>
            <a:ext cx="3666744" cy="4039044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0E27-EFA9-4706-B7B3-384BAC09CA5C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67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8527-6BF7-45BD-8E9C-2BDCA53716A3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6655854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D2C4-0829-4B37-AFA9-97EED5EA275A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398608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353C-D70D-4D92-85A4-BE6E7FCC2830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03504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2327982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22C3-A8C0-4CE4-AFAA-25D23CB3242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5268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EAC-4E38-4BC4-964B-55A6571A4EB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13089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DDD8-66B1-484C-ABC1-3F6C2E131531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85618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6776" y="5276088"/>
            <a:ext cx="9061704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828800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CBEC5-37D0-4E5C-8671-D7D2A06BE21B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008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1F96B-ED98-BF55-D2B0-047000EF48E1}"/>
              </a:ext>
            </a:extLst>
          </p:cNvPr>
          <p:cNvSpPr/>
          <p:nvPr/>
        </p:nvSpPr>
        <p:spPr>
          <a:xfrm>
            <a:off x="806386" y="760151"/>
            <a:ext cx="10579222" cy="5337698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2093976"/>
            <a:ext cx="8695944" cy="213055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FC37-12B5-4EB9-BB05-B5E210E93FF0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247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450699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438912"/>
            <a:ext cx="9619488" cy="45262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F6F3-6829-4CDD-B3A1-8F321E27194A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45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148947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179576"/>
            <a:ext cx="9317736" cy="3785616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652C-AA1E-4738-883B-0336FAAA5DB1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50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25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24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F56A5-925A-45AB-8491-C696F304662B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120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88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B41-9B9A-4653-8E8E-9D57A4983847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144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A14-C874-4C11-943E-4B7AAF73B997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51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0914-BFFA-4E5B-B382-06A92C8508A8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817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5"/>
            <a:ext cx="3595634" cy="221284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E75D-2E4A-469A-9092-8B43711F5315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328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593592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02843" y="342901"/>
            <a:ext cx="7346258" cy="6172198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6FD38-01FF-4539-8A35-AB19E4D5C3A7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100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5BFC-EF85-4C2B-8809-2F9E7D76A143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2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7370064" cy="22311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05FF-0F6F-4DB7-B5D6-9BF14E40F716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18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BBB709-0679-46A0-B3F8-C2A4D903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9959E-811E-4B2E-A8DF-EF7F70EC5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BF46A-A4DF-4E01-B652-CBFA374C8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C6146-01A8-495C-AAE4-3E9069A27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E08FB-E288-47F7-8BBC-3A97A4565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2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519672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9D380B3-E270-4064-8D13-292A875F6C31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536" y="6519672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720" y="65196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7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  <p:sldLayoutId id="2147483762" r:id="rId24"/>
    <p:sldLayoutId id="2147483763" r:id="rId25"/>
    <p:sldLayoutId id="2147483764" r:id="rId26"/>
    <p:sldLayoutId id="2147483765" r:id="rId27"/>
    <p:sldLayoutId id="2147483766" r:id="rId28"/>
    <p:sldLayoutId id="2147483767" r:id="rId29"/>
    <p:sldLayoutId id="2147483768" r:id="rId30"/>
    <p:sldLayoutId id="2147483769" r:id="rId31"/>
    <p:sldLayoutId id="2147483770" r:id="rId32"/>
    <p:sldLayoutId id="2147483771" r:id="rId33"/>
    <p:sldLayoutId id="2147483772" r:id="rId34"/>
    <p:sldLayoutId id="2147483773" r:id="rId35"/>
    <p:sldLayoutId id="2147483774" r:id="rId36"/>
    <p:sldLayoutId id="2147483775" r:id="rId37"/>
    <p:sldLayoutId id="2147483776" r:id="rId38"/>
    <p:sldLayoutId id="2147483777" r:id="rId39"/>
    <p:sldLayoutId id="2147483778" r:id="rId40"/>
    <p:sldLayoutId id="2147483779" r:id="rId41"/>
    <p:sldLayoutId id="2147483780" r:id="rId42"/>
    <p:sldLayoutId id="2147483781" r:id="rId43"/>
    <p:sldLayoutId id="2147483782" r:id="rId44"/>
    <p:sldLayoutId id="2147483783" r:id="rId45"/>
    <p:sldLayoutId id="2147483784" r:id="rId46"/>
    <p:sldLayoutId id="2147483785" r:id="rId47"/>
    <p:sldLayoutId id="2147483786" r:id="rId48"/>
    <p:sldLayoutId id="2147483787" r:id="rId49"/>
    <p:sldLayoutId id="2147483788" r:id="rId50"/>
    <p:sldLayoutId id="2147483789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tock.adobe.com/contributor/205646728/anaumenko?load_type=author&amp;prev_url=detail" TargetMode="External"/><Relationship Id="rId4" Type="http://schemas.openxmlformats.org/officeDocument/2006/relationships/image" Target="../media/image1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0BDA0C-9E53-0D0D-3FBB-75D8B2E71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0C3697-05DE-D62D-757B-696A9CC5D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6" b="14536"/>
          <a:stretch/>
        </p:blipFill>
        <p:spPr>
          <a:xfrm>
            <a:off x="-39036" y="-1"/>
            <a:ext cx="12231036" cy="48629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287D10-0036-E7C9-2AFB-BC60BA5CF9A8}"/>
              </a:ext>
            </a:extLst>
          </p:cNvPr>
          <p:cNvSpPr txBox="1"/>
          <p:nvPr/>
        </p:nvSpPr>
        <p:spPr>
          <a:xfrm>
            <a:off x="0" y="53404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1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</a:rPr>
              <a:t>Turn on Audacity &amp; Screen Sharing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65C5AA-371E-B7AC-8DD6-8FD002086C05}"/>
              </a:ext>
            </a:extLst>
          </p:cNvPr>
          <p:cNvCxnSpPr/>
          <p:nvPr/>
        </p:nvCxnSpPr>
        <p:spPr>
          <a:xfrm>
            <a:off x="-39036" y="4888944"/>
            <a:ext cx="12231036" cy="0"/>
          </a:xfrm>
          <a:prstGeom prst="line">
            <a:avLst/>
          </a:prstGeom>
          <a:ln w="762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9A8DC62-0401-1811-673A-6C0AE7EDF501}"/>
              </a:ext>
            </a:extLst>
          </p:cNvPr>
          <p:cNvSpPr txBox="1"/>
          <p:nvPr/>
        </p:nvSpPr>
        <p:spPr>
          <a:xfrm>
            <a:off x="9773943" y="4914944"/>
            <a:ext cx="2218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RDO - Adobe Stock</a:t>
            </a:r>
          </a:p>
        </p:txBody>
      </p:sp>
    </p:spTree>
    <p:extLst>
      <p:ext uri="{BB962C8B-B14F-4D97-AF65-F5344CB8AC3E}">
        <p14:creationId xmlns:p14="http://schemas.microsoft.com/office/powerpoint/2010/main" val="403117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5C4A4-DA11-4C48-B3E6-F7362B7C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Macro close-up of yellow-orange Chrysanthemum flower">
            <a:extLst>
              <a:ext uri="{FF2B5EF4-FFF2-40B4-BE49-F238E27FC236}">
                <a16:creationId xmlns:a16="http://schemas.microsoft.com/office/drawing/2014/main" id="{FD43D61A-D198-2E0F-A572-7FA56D17DB91}"/>
              </a:ext>
            </a:extLst>
          </p:cNvPr>
          <p:cNvSpPr txBox="1"/>
          <p:nvPr/>
        </p:nvSpPr>
        <p:spPr>
          <a:xfrm>
            <a:off x="-318227" y="-1756530"/>
            <a:ext cx="12828453" cy="65244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------------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9C5BD6-9BFC-7F44-7977-E826253FD8AA}"/>
              </a:ext>
            </a:extLst>
          </p:cNvPr>
          <p:cNvSpPr txBox="1"/>
          <p:nvPr/>
        </p:nvSpPr>
        <p:spPr>
          <a:xfrm rot="20727388">
            <a:off x="10230240" y="4579065"/>
            <a:ext cx="1820439" cy="172985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RDO – Adobe Stock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BB748C-9F6B-160C-CEFC-CD744DF11A28}"/>
              </a:ext>
            </a:extLst>
          </p:cNvPr>
          <p:cNvSpPr txBox="1">
            <a:spLocks/>
          </p:cNvSpPr>
          <p:nvPr/>
        </p:nvSpPr>
        <p:spPr>
          <a:xfrm>
            <a:off x="1232844" y="3438654"/>
            <a:ext cx="7539532" cy="2475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Lufkin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Seventh-day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Adventist Church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E7F5110-7FFC-AF3E-2489-C74B3EC382CA}"/>
              </a:ext>
            </a:extLst>
          </p:cNvPr>
          <p:cNvSpPr txBox="1">
            <a:spLocks/>
          </p:cNvSpPr>
          <p:nvPr/>
        </p:nvSpPr>
        <p:spPr>
          <a:xfrm>
            <a:off x="1232844" y="5773525"/>
            <a:ext cx="7539532" cy="75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small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a church where all are welcome</a:t>
            </a:r>
          </a:p>
        </p:txBody>
      </p:sp>
      <p:pic>
        <p:nvPicPr>
          <p:cNvPr id="10" name="Picture 9" descr="A logo for a church&#10;&#10;AI-generated content may be incorrect.">
            <a:extLst>
              <a:ext uri="{FF2B5EF4-FFF2-40B4-BE49-F238E27FC236}">
                <a16:creationId xmlns:a16="http://schemas.microsoft.com/office/drawing/2014/main" id="{A1774CD8-8CF3-5C0F-317E-2C0BBA6B6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t="2121" r="19850" b="39283"/>
          <a:stretch>
            <a:fillRect/>
          </a:stretch>
        </p:blipFill>
        <p:spPr>
          <a:xfrm>
            <a:off x="9074918" y="5132432"/>
            <a:ext cx="1275477" cy="117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9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215EDF-91CC-CD19-E3E2-79261FFE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266BE6FF-91DD-2115-E119-23F225600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2FE84FB-4FD7-FA29-221D-2263BEE9F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C2AFD8B-BA66-2DF6-30A6-E07ED836F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0D04F91-9962-A345-E6B7-950010919D0A}"/>
              </a:ext>
            </a:extLst>
          </p:cNvPr>
          <p:cNvSpPr txBox="1">
            <a:spLocks/>
          </p:cNvSpPr>
          <p:nvPr/>
        </p:nvSpPr>
        <p:spPr>
          <a:xfrm>
            <a:off x="6322997" y="1485558"/>
            <a:ext cx="4944140" cy="1855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How Great Thou Art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(Shane &amp; Shane)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1618CE-D1EB-DBD2-1829-86B8B2CAA169}"/>
              </a:ext>
            </a:extLst>
          </p:cNvPr>
          <p:cNvSpPr txBox="1"/>
          <p:nvPr/>
        </p:nvSpPr>
        <p:spPr>
          <a:xfrm>
            <a:off x="6119263" y="5018039"/>
            <a:ext cx="53987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Dustin Smith | Jonny Robinson | Michael Farren | Rich Thompson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© 2016 CityAlight Music; Farren Love And War Publishing; Integrity's Alleluia! Music; Integrity's Praise! Music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Used with permission. CCLI License # 2833891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534D0C-18DE-C553-5D74-DC0E486C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9" r="12619"/>
          <a:stretch>
            <a:fillRect/>
          </a:stretch>
        </p:blipFill>
        <p:spPr>
          <a:xfrm flipH="1">
            <a:off x="0" y="-1"/>
            <a:ext cx="5409897" cy="6857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ED1662-85D5-01EC-F31E-5E7400AAAB7D}"/>
              </a:ext>
            </a:extLst>
          </p:cNvPr>
          <p:cNvSpPr txBox="1"/>
          <p:nvPr/>
        </p:nvSpPr>
        <p:spPr>
          <a:xfrm>
            <a:off x="114068" y="6488657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 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339035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B0697-B53F-2740-1225-2B3A75601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BDBF11-9962-5FCB-67D2-EBEE4C31A240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A1EA28-81BB-1D3F-6617-10A9C8F8AC6B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Lord my God! When I in awesome wonder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 all the works Thy hands have made,</a:t>
            </a:r>
          </a:p>
        </p:txBody>
      </p:sp>
    </p:spTree>
    <p:extLst>
      <p:ext uri="{BB962C8B-B14F-4D97-AF65-F5344CB8AC3E}">
        <p14:creationId xmlns:p14="http://schemas.microsoft.com/office/powerpoint/2010/main" val="3035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D2F187-E008-7B7D-6348-B953710AC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AE5C2D-7835-4D3F-481B-B990D3E0D6BA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985BF0-E8EB-A491-40C6-887A50B430F0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see the stars, I hear the </a:t>
            </a:r>
            <a:r>
              <a:rPr lang="en-US" sz="5400" dirty="0">
                <a:solidFill>
                  <a:prstClr val="white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rolling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thunder,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Thy pow'r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thro'out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universe displayed,</a:t>
            </a:r>
          </a:p>
        </p:txBody>
      </p:sp>
    </p:spTree>
    <p:extLst>
      <p:ext uri="{BB962C8B-B14F-4D97-AF65-F5344CB8AC3E}">
        <p14:creationId xmlns:p14="http://schemas.microsoft.com/office/powerpoint/2010/main" val="165149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2AC54B-DF02-CB97-3B21-B76AA3CB1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58CB3B-6DB0-43EA-956C-153D0F726401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1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2D5FF-D42E-5500-4A57-585961F8236D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248348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4D344-C1D8-EAFA-7AFC-C3C6A9F83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65E73C-5100-C43E-C105-D595259C894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2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F68CCF-7654-81DC-8D37-6D5FF8EF734C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11112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C4A4D-1D38-90A4-94FD-C5C4CF66A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42B4A8-1805-4B1D-B583-81C1709BFB21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C10F0E-9696-DB68-E2B5-6E711BE05F96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when I think that God, His Son not sparing,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 Him to die, I scarce can take it in;</a:t>
            </a:r>
          </a:p>
        </p:txBody>
      </p:sp>
    </p:spTree>
    <p:extLst>
      <p:ext uri="{BB962C8B-B14F-4D97-AF65-F5344CB8AC3E}">
        <p14:creationId xmlns:p14="http://schemas.microsoft.com/office/powerpoint/2010/main" val="46074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821428-B06C-CCCC-E789-0C20B24C5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912AAB-AD60-7C9C-989D-19ED53BDC536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5E1801-A52D-F529-E18F-7F86D58DDDED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on the cross, my burden gladly bearing,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bled and died to take away my sin;</a:t>
            </a:r>
          </a:p>
        </p:txBody>
      </p:sp>
    </p:spTree>
    <p:extLst>
      <p:ext uri="{BB962C8B-B14F-4D97-AF65-F5344CB8AC3E}">
        <p14:creationId xmlns:p14="http://schemas.microsoft.com/office/powerpoint/2010/main" val="425751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1FE7BA-DC8C-7249-DC06-C7CE9DCE3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F7086F-4C52-C309-0FF3-B7ABBAE13E9B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1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3F332-62EC-A5C9-294C-F76E5D983C26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383302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8A7661-C3F5-16D1-7C2E-EF04700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C78B02-7E19-7915-E1D6-7E53B93D1B6E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2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305158-F2C9-7352-F809-938658050343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156984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43BC0-1700-F07F-0526-DB045116F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817D2E-380A-6C01-9DA5-935BA09177DB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4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781E83-647E-65F5-9750-6215A51B7718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Christ shall come with shout of acclamation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take me home, what joy shall fill my heart!</a:t>
            </a:r>
          </a:p>
        </p:txBody>
      </p:sp>
    </p:spTree>
    <p:extLst>
      <p:ext uri="{BB962C8B-B14F-4D97-AF65-F5344CB8AC3E}">
        <p14:creationId xmlns:p14="http://schemas.microsoft.com/office/powerpoint/2010/main" val="67816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F2FB8F-DD08-89C1-798B-A4D1F7CB0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EA0EAB-D929-7A7A-E981-04117B3F13B1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4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472F3-A174-99DD-08D1-B7379A0D9232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I shall bow in humble adoration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there proclaim, my God,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277301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1E3163-C980-095E-949E-F1CB22087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7D97C4-1A34-A739-729F-F409AEC97480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1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CA4AFA-AA3B-D678-63EB-A6EFFF3DF194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334175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896F81-1EB5-6ABB-B648-061F55735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FDA651-8667-F063-4C7F-8DE8EEE43562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2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F1AF62-89D1-DB8B-DDF4-52C910E1FB25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402975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EAD82-DC54-EF3E-99F4-37BF0178E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69519B-CEB4-F5D5-38AF-DB9609C80989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1 of 2 Repeat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91A880-DF30-3FFD-5FCE-F0F464741085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411529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B9C07-72A8-4412-642E-289ADF638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EBCA8A-BC7E-CA46-B1A0-5131809D5DC1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 2 of 2 Repeat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61AD3B-17E8-1C2B-4DE0-29F41F77F6ED}"/>
              </a:ext>
            </a:extLst>
          </p:cNvPr>
          <p:cNvSpPr txBox="1"/>
          <p:nvPr/>
        </p:nvSpPr>
        <p:spPr>
          <a:xfrm>
            <a:off x="651891" y="731874"/>
            <a:ext cx="1085430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sings my soul, my Savior God to Thee;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Thou art, how great Thou art!</a:t>
            </a:r>
          </a:p>
        </p:txBody>
      </p:sp>
    </p:spTree>
    <p:extLst>
      <p:ext uri="{BB962C8B-B14F-4D97-AF65-F5344CB8AC3E}">
        <p14:creationId xmlns:p14="http://schemas.microsoft.com/office/powerpoint/2010/main" val="288667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DA0EEC-612E-BDBF-0DCB-124AD5C57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9B0BA5-1DEB-53E8-3C5F-4A992B4370D2}"/>
              </a:ext>
            </a:extLst>
          </p:cNvPr>
          <p:cNvSpPr txBox="1"/>
          <p:nvPr/>
        </p:nvSpPr>
        <p:spPr>
          <a:xfrm>
            <a:off x="0" y="6173550"/>
            <a:ext cx="555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Ending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EF0497-D552-1458-F819-318A419447DC}"/>
              </a:ext>
            </a:extLst>
          </p:cNvPr>
          <p:cNvSpPr txBox="1"/>
          <p:nvPr/>
        </p:nvSpPr>
        <p:spPr>
          <a:xfrm>
            <a:off x="593766" y="731874"/>
            <a:ext cx="4381995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Thou art,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Thou art!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7347A7-114B-13D4-5ED8-DE4AAD471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6" r="13422"/>
          <a:stretch>
            <a:fillRect/>
          </a:stretch>
        </p:blipFill>
        <p:spPr>
          <a:xfrm flipH="1">
            <a:off x="5559552" y="0"/>
            <a:ext cx="6632448" cy="6857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2366E3-C169-C435-8BFF-591B55B2C616}"/>
              </a:ext>
            </a:extLst>
          </p:cNvPr>
          <p:cNvSpPr txBox="1"/>
          <p:nvPr/>
        </p:nvSpPr>
        <p:spPr>
          <a:xfrm>
            <a:off x="9432138" y="6435160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 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13067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BFD5FB-B34C-741F-C4D1-12797C79A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86ED0097-6ACF-C440-B089-625F753C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D308667-F286-580A-1824-025F5A975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307F003-D58B-79D8-FF51-4DAD632E3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2DCB4F-D1DC-4B9E-F612-3EB6C9246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r="27804"/>
          <a:stretch/>
        </p:blipFill>
        <p:spPr>
          <a:xfrm flipH="1">
            <a:off x="0" y="-1"/>
            <a:ext cx="5409897" cy="6857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96B2C-6FA7-8CD0-7DF5-A5019705E869}"/>
              </a:ext>
            </a:extLst>
          </p:cNvPr>
          <p:cNvSpPr txBox="1"/>
          <p:nvPr/>
        </p:nvSpPr>
        <p:spPr>
          <a:xfrm>
            <a:off x="119254" y="6488657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Jason Yonder – Adobe Stock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26A58AF-C14B-18C0-16E5-EF38D6E1A172}"/>
              </a:ext>
            </a:extLst>
          </p:cNvPr>
          <p:cNvSpPr txBox="1">
            <a:spLocks/>
          </p:cNvSpPr>
          <p:nvPr/>
        </p:nvSpPr>
        <p:spPr>
          <a:xfrm>
            <a:off x="6251179" y="1244009"/>
            <a:ext cx="5099538" cy="2526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Christ our Hope in Life   &amp; Death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F3CA36-6C7D-CA71-4DAA-DE5F010415A0}"/>
              </a:ext>
            </a:extLst>
          </p:cNvPr>
          <p:cNvSpPr txBox="1"/>
          <p:nvPr/>
        </p:nvSpPr>
        <p:spPr>
          <a:xfrm>
            <a:off x="6107501" y="4725410"/>
            <a:ext cx="53987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CCLI Song # 7147502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Jordan Kauflin | Keith Getty | Matt Boswell | Matt Papa | Matthew Merker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© 2020 Getty Music Hymns and Songs; Getty Music Publishing; Jordan Kauflin Music; Love Your Enemies Publishing; Matthew Merker Music; Messenger Hymns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Used with permission. CCLI License # 2833891</a:t>
            </a:r>
          </a:p>
        </p:txBody>
      </p:sp>
    </p:spTree>
    <p:extLst>
      <p:ext uri="{BB962C8B-B14F-4D97-AF65-F5344CB8AC3E}">
        <p14:creationId xmlns:p14="http://schemas.microsoft.com/office/powerpoint/2010/main" val="424090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42660-6B44-5C61-B106-14A1857B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D4CAA2-4D62-CBE0-7B73-BAFCE6149BCB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96CA4-BCFF-EE0A-72AC-E8FA318D24E6}"/>
              </a:ext>
            </a:extLst>
          </p:cNvPr>
          <p:cNvSpPr txBox="1"/>
          <p:nvPr/>
        </p:nvSpPr>
        <p:spPr>
          <a:xfrm>
            <a:off x="617221" y="740229"/>
            <a:ext cx="10915650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our hope in life and death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alone, Christ alone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our only confidence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our souls to Him belong</a:t>
            </a:r>
          </a:p>
        </p:txBody>
      </p:sp>
    </p:spTree>
    <p:extLst>
      <p:ext uri="{BB962C8B-B14F-4D97-AF65-F5344CB8AC3E}">
        <p14:creationId xmlns:p14="http://schemas.microsoft.com/office/powerpoint/2010/main" val="353729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006699-5C36-580C-4158-5B6CD38CA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D568F7-4F8C-32CD-2FCD-12D3AC41D188}"/>
              </a:ext>
            </a:extLst>
          </p:cNvPr>
          <p:cNvSpPr txBox="1"/>
          <p:nvPr/>
        </p:nvSpPr>
        <p:spPr>
          <a:xfrm>
            <a:off x="549488" y="0"/>
            <a:ext cx="10915650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holds our days within His hand, What comes apart from His command, And what will keep us to the end, The love of Christ in which we stand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14A40D-CA24-A184-87D3-A466B5E1C622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</p:spTree>
    <p:extLst>
      <p:ext uri="{BB962C8B-B14F-4D97-AF65-F5344CB8AC3E}">
        <p14:creationId xmlns:p14="http://schemas.microsoft.com/office/powerpoint/2010/main" val="155235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F0471A-7984-F309-A18E-BFFE81386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32458B-E164-43CD-D937-49B268383AAD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C7909-DA4A-51A7-041C-36B8E01B076C}"/>
              </a:ext>
            </a:extLst>
          </p:cNvPr>
          <p:cNvSpPr txBox="1"/>
          <p:nvPr/>
        </p:nvSpPr>
        <p:spPr>
          <a:xfrm>
            <a:off x="688622" y="756355"/>
            <a:ext cx="10747022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sing hallelujah, Our hope springs eternal, O sing hallelujah, Now and ever we confess, Christ our hope in life and death</a:t>
            </a:r>
          </a:p>
        </p:txBody>
      </p:sp>
    </p:spTree>
    <p:extLst>
      <p:ext uri="{BB962C8B-B14F-4D97-AF65-F5344CB8AC3E}">
        <p14:creationId xmlns:p14="http://schemas.microsoft.com/office/powerpoint/2010/main" val="295072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8516C9-ED8B-FBC8-4680-EC0E69EE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B22655-AFA7-17A9-39A5-C993815717C0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9A6E90-FA5D-49D5-F31E-BF1B1DF0BA42}"/>
              </a:ext>
            </a:extLst>
          </p:cNvPr>
          <p:cNvSpPr txBox="1"/>
          <p:nvPr/>
        </p:nvSpPr>
        <p:spPr>
          <a:xfrm>
            <a:off x="801511" y="0"/>
            <a:ext cx="10600267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truth can calm the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troubled soul, God is good, God is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good, Where is His grace and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goodness known, In our great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Redeemer's blood</a:t>
            </a:r>
          </a:p>
        </p:txBody>
      </p:sp>
    </p:spTree>
    <p:extLst>
      <p:ext uri="{BB962C8B-B14F-4D97-AF65-F5344CB8AC3E}">
        <p14:creationId xmlns:p14="http://schemas.microsoft.com/office/powerpoint/2010/main" val="240837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6E206-7E8F-9884-0C8C-5F0FAF211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79257F-114C-B8D7-CEEF-C1580BB3F0C8}"/>
              </a:ext>
            </a:extLst>
          </p:cNvPr>
          <p:cNvSpPr txBox="1"/>
          <p:nvPr/>
        </p:nvSpPr>
        <p:spPr>
          <a:xfrm>
            <a:off x="549488" y="0"/>
            <a:ext cx="10915650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holds our faith when fears arise, Who stands above the stormy trial, Who sends the waves that bring us nigh, Unto the shore the rock of Christ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602A22-58C7-5243-DF81-B620B98557A7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</p:spTree>
    <p:extLst>
      <p:ext uri="{BB962C8B-B14F-4D97-AF65-F5344CB8AC3E}">
        <p14:creationId xmlns:p14="http://schemas.microsoft.com/office/powerpoint/2010/main" val="196866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096DA8-B985-C519-312A-CBED1F0F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26F5C1-E58F-DF87-4EEB-F68C9FC17730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65AD6-7F4C-10FA-7ADA-D6110E4C1D2B}"/>
              </a:ext>
            </a:extLst>
          </p:cNvPr>
          <p:cNvSpPr txBox="1"/>
          <p:nvPr/>
        </p:nvSpPr>
        <p:spPr>
          <a:xfrm>
            <a:off x="688622" y="756355"/>
            <a:ext cx="10747022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sing hallelujah, Our hope springs eternal, O sing hallelujah, Now and ever we confess, Christ our hope in life and death</a:t>
            </a:r>
          </a:p>
        </p:txBody>
      </p:sp>
    </p:spTree>
    <p:extLst>
      <p:ext uri="{BB962C8B-B14F-4D97-AF65-F5344CB8AC3E}">
        <p14:creationId xmlns:p14="http://schemas.microsoft.com/office/powerpoint/2010/main" val="152175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DFA519-B425-6793-E8AA-90CD1C140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E56343-27C1-56A4-EE3D-DEFB1AD20CA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52A7B-F9B7-7C29-75FB-84E8F5DD5B20}"/>
              </a:ext>
            </a:extLst>
          </p:cNvPr>
          <p:cNvSpPr txBox="1"/>
          <p:nvPr/>
        </p:nvSpPr>
        <p:spPr>
          <a:xfrm>
            <a:off x="795866" y="745066"/>
            <a:ext cx="1060026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Unto the grave what will we sing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He lives, Christ He lives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what reward will heaven bring, Everlasting life with Him</a:t>
            </a:r>
          </a:p>
        </p:txBody>
      </p:sp>
    </p:spTree>
    <p:extLst>
      <p:ext uri="{BB962C8B-B14F-4D97-AF65-F5344CB8AC3E}">
        <p14:creationId xmlns:p14="http://schemas.microsoft.com/office/powerpoint/2010/main" val="105426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ABF31-461C-CA24-7C46-8194B867E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862F65-306C-0315-A369-1E7CD166DCC5}"/>
              </a:ext>
            </a:extLst>
          </p:cNvPr>
          <p:cNvSpPr txBox="1"/>
          <p:nvPr/>
        </p:nvSpPr>
        <p:spPr>
          <a:xfrm>
            <a:off x="549488" y="0"/>
            <a:ext cx="10915650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we will rise to meet the Lord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sin and death will be destroyed, And we will feast in endless joy, When Christ is ours forevermore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95E67C-8DE6-E22E-7339-73F6356CE21E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</p:spTree>
    <p:extLst>
      <p:ext uri="{BB962C8B-B14F-4D97-AF65-F5344CB8AC3E}">
        <p14:creationId xmlns:p14="http://schemas.microsoft.com/office/powerpoint/2010/main" val="216777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127A8-5F42-9839-D307-78C247F9B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12F4D7-44B8-30C9-1FE3-2BD0C33A14C7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74404E-DD3B-C22B-E43A-1AB6B53265D7}"/>
              </a:ext>
            </a:extLst>
          </p:cNvPr>
          <p:cNvSpPr txBox="1"/>
          <p:nvPr/>
        </p:nvSpPr>
        <p:spPr>
          <a:xfrm>
            <a:off x="688622" y="756355"/>
            <a:ext cx="10747022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sing hallelujah, Our hope springs eternal, O sing hallelujah, Now and ever we confess, Christ our hope in life and death</a:t>
            </a:r>
          </a:p>
        </p:txBody>
      </p:sp>
    </p:spTree>
    <p:extLst>
      <p:ext uri="{BB962C8B-B14F-4D97-AF65-F5344CB8AC3E}">
        <p14:creationId xmlns:p14="http://schemas.microsoft.com/office/powerpoint/2010/main" val="203314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94B77C-A33A-164C-5034-EBE51EA6B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C8604F-BC9C-31D7-3C4D-6907D821BB39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Repeat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B3D093-DBC0-2EA5-3BC5-9BF9F3BBBC00}"/>
              </a:ext>
            </a:extLst>
          </p:cNvPr>
          <p:cNvSpPr txBox="1"/>
          <p:nvPr/>
        </p:nvSpPr>
        <p:spPr>
          <a:xfrm>
            <a:off x="688622" y="756355"/>
            <a:ext cx="10747022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sing hallelujah, Our hope springs eternal, O sing hallelujah, Now and ever we confess, Christ our hope in life and death</a:t>
            </a:r>
          </a:p>
        </p:txBody>
      </p:sp>
    </p:spTree>
    <p:extLst>
      <p:ext uri="{BB962C8B-B14F-4D97-AF65-F5344CB8AC3E}">
        <p14:creationId xmlns:p14="http://schemas.microsoft.com/office/powerpoint/2010/main" val="357257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3AEC9C-43E7-C48D-8A95-077BF84A2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5E3BF2-01F7-1D43-C55D-82CB2F465E3C}"/>
              </a:ext>
            </a:extLst>
          </p:cNvPr>
          <p:cNvSpPr txBox="1"/>
          <p:nvPr/>
        </p:nvSpPr>
        <p:spPr>
          <a:xfrm>
            <a:off x="-1" y="6173550"/>
            <a:ext cx="6782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Tag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4435B1-2118-5092-89AF-DA0B317E2E3E}"/>
              </a:ext>
            </a:extLst>
          </p:cNvPr>
          <p:cNvSpPr txBox="1"/>
          <p:nvPr/>
        </p:nvSpPr>
        <p:spPr>
          <a:xfrm>
            <a:off x="794605" y="756355"/>
            <a:ext cx="5192889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and ever we confess, Christ our hope in life and death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D9ACCC-4EEA-BF84-F8E4-345EEB3EE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r="27804"/>
          <a:stretch/>
        </p:blipFill>
        <p:spPr>
          <a:xfrm flipH="1">
            <a:off x="6782102" y="11"/>
            <a:ext cx="5409897" cy="68579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CC1B29-9360-BF80-2623-AF633FB971B9}"/>
              </a:ext>
            </a:extLst>
          </p:cNvPr>
          <p:cNvSpPr txBox="1"/>
          <p:nvPr/>
        </p:nvSpPr>
        <p:spPr>
          <a:xfrm>
            <a:off x="9776521" y="6188939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Jason Yonder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43845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7AEB1B-8291-714C-6F81-7A99FB2D0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32717C21-1B49-431F-E172-E315FB2D2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2C09F87-EC5C-92AA-DF58-FC3BCCBCF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E7B6CB03-A1F5-A357-B064-3407D3B8C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E1532C4-4B5F-5543-AFAB-020C2ADB6E90}"/>
              </a:ext>
            </a:extLst>
          </p:cNvPr>
          <p:cNvSpPr txBox="1">
            <a:spLocks/>
          </p:cNvSpPr>
          <p:nvPr/>
        </p:nvSpPr>
        <p:spPr>
          <a:xfrm>
            <a:off x="6411951" y="1282890"/>
            <a:ext cx="4745794" cy="2624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Christ is Mine Forevermore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B0964F-4EC7-107D-5F44-0A37E8FE7E94}"/>
              </a:ext>
            </a:extLst>
          </p:cNvPr>
          <p:cNvSpPr txBox="1"/>
          <p:nvPr/>
        </p:nvSpPr>
        <p:spPr>
          <a:xfrm>
            <a:off x="6566319" y="4867224"/>
            <a:ext cx="4469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CCLI Song # 7036096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Jonny Robinson | Rich Thompson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© 2016 CityAlight Music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Used with permission. CCLI License # 2833891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17171"/>
              </a:solidFill>
              <a:effectLst/>
              <a:uLnTx/>
              <a:uFillTx/>
              <a:latin typeface="akagi_probook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26D50D-6EFA-7C90-5AFA-A446D2B4E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3" r="27873"/>
          <a:stretch/>
        </p:blipFill>
        <p:spPr>
          <a:xfrm flipH="1">
            <a:off x="0" y="-1"/>
            <a:ext cx="5409897" cy="68579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55DD47-91B7-0480-64FB-10A76B15C067}"/>
              </a:ext>
            </a:extLst>
          </p:cNvPr>
          <p:cNvSpPr txBox="1"/>
          <p:nvPr/>
        </p:nvSpPr>
        <p:spPr>
          <a:xfrm>
            <a:off x="194266" y="6488657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francescosgura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102991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179482-8902-A3D6-F261-33DCBE8D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B65FBB-58D2-C3B3-C285-3655E0B6BFE7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9AFA45-6F64-F271-814F-51D1DA7D1AB9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Mine are days that God has numbered, I was made to walk with Him, Yet I look for worldly treasure, And forsake the King of kings</a:t>
            </a:r>
          </a:p>
        </p:txBody>
      </p:sp>
    </p:spTree>
    <p:extLst>
      <p:ext uri="{BB962C8B-B14F-4D97-AF65-F5344CB8AC3E}">
        <p14:creationId xmlns:p14="http://schemas.microsoft.com/office/powerpoint/2010/main" val="42126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8150B5-7917-1B93-90B7-683519490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AB017E-A514-5D37-C6CA-3785CCC40536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1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C58753-9144-940B-952C-68A55112DA24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mine is hope in my Redeemer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Though I fall His love is sure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Christ has paid for every failing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His forevermore</a:t>
            </a:r>
          </a:p>
        </p:txBody>
      </p:sp>
    </p:spTree>
    <p:extLst>
      <p:ext uri="{BB962C8B-B14F-4D97-AF65-F5344CB8AC3E}">
        <p14:creationId xmlns:p14="http://schemas.microsoft.com/office/powerpoint/2010/main" val="392648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059FA-03B3-CBB8-3F20-95C691EDA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948DCA-FF95-BB1F-B1EA-76D48796A619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C84E36-9FA9-38F6-869E-3974658C5C30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Mine are tears in times of sorrow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Darkness not yet understood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Through the valley I must travel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I see no earthly good</a:t>
            </a:r>
          </a:p>
        </p:txBody>
      </p:sp>
    </p:spTree>
    <p:extLst>
      <p:ext uri="{BB962C8B-B14F-4D97-AF65-F5344CB8AC3E}">
        <p14:creationId xmlns:p14="http://schemas.microsoft.com/office/powerpoint/2010/main" val="21797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0D7EF-45CF-D156-A460-4CA986B24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47A0DD-2C1B-4B04-8764-D3EFD4FCAFB5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2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B2D0C-2E99-8350-144B-130F6C0624B6}"/>
              </a:ext>
            </a:extLst>
          </p:cNvPr>
          <p:cNvSpPr txBox="1"/>
          <p:nvPr/>
        </p:nvSpPr>
        <p:spPr>
          <a:xfrm>
            <a:off x="512781" y="161230"/>
            <a:ext cx="11166437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mine is peace that flows from heaven, And the strength in times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need, I know my pain will not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 wasted, Christ completes His work in me</a:t>
            </a:r>
          </a:p>
        </p:txBody>
      </p:sp>
    </p:spTree>
    <p:extLst>
      <p:ext uri="{BB962C8B-B14F-4D97-AF65-F5344CB8AC3E}">
        <p14:creationId xmlns:p14="http://schemas.microsoft.com/office/powerpoint/2010/main" val="224154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6B348B-BF35-566A-461A-A741E4982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67A588-829F-01C8-FC27-B2616DB51D01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D6EA7F-9042-B115-147A-7D5ACA4D7394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Mine are days here as a stranger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Pilgrim on a narrow way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with Christ I will encounter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Harm and hatred for His name</a:t>
            </a:r>
          </a:p>
        </p:txBody>
      </p:sp>
    </p:spTree>
    <p:extLst>
      <p:ext uri="{BB962C8B-B14F-4D97-AF65-F5344CB8AC3E}">
        <p14:creationId xmlns:p14="http://schemas.microsoft.com/office/powerpoint/2010/main" val="248262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892C6-B888-35F9-6675-1D67B97B4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E4F440-585E-64DB-1F19-CBD9272E07F6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3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CC2BD1-6B29-72D9-6D12-3183AFDEDE3F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mine is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armour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this battle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enough to last the war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He has said He will deliver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Safely to the golden shore</a:t>
            </a:r>
          </a:p>
        </p:txBody>
      </p:sp>
    </p:spTree>
    <p:extLst>
      <p:ext uri="{BB962C8B-B14F-4D97-AF65-F5344CB8AC3E}">
        <p14:creationId xmlns:p14="http://schemas.microsoft.com/office/powerpoint/2010/main" val="410072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5BF25C-95D2-0815-BD6C-AA03F132E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A59565-1EBD-FFD7-1E96-CC477EE7B9D2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4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21D059-8FC1-17D8-FC46-B55C88D33EA9}"/>
              </a:ext>
            </a:extLst>
          </p:cNvPr>
          <p:cNvSpPr txBox="1"/>
          <p:nvPr/>
        </p:nvSpPr>
        <p:spPr>
          <a:xfrm>
            <a:off x="512781" y="2734"/>
            <a:ext cx="11166437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mine are keys to Zion city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beside the King I walk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there my heart has found its treasure, Christ is mine forevermore</a:t>
            </a:r>
          </a:p>
        </p:txBody>
      </p:sp>
    </p:spTree>
    <p:extLst>
      <p:ext uri="{BB962C8B-B14F-4D97-AF65-F5344CB8AC3E}">
        <p14:creationId xmlns:p14="http://schemas.microsoft.com/office/powerpoint/2010/main" val="51253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E792A-FEFD-40E6-F724-E174CE6A4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947D94-C329-14FA-9DC6-B201B24F8288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Bridge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7C1E03-4B82-F98E-7AB9-CFC729C5446D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 rejoice now O my soul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His love is my reward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Fear is gone and hope is sure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is mine forevermore</a:t>
            </a:r>
          </a:p>
        </p:txBody>
      </p:sp>
    </p:spTree>
    <p:extLst>
      <p:ext uri="{BB962C8B-B14F-4D97-AF65-F5344CB8AC3E}">
        <p14:creationId xmlns:p14="http://schemas.microsoft.com/office/powerpoint/2010/main" val="212839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6BA513-E3B3-CAD4-AD60-AB5D5847F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549875-268C-4E3E-9B58-138A41E26128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Bridge - Second Repeat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C9B92A-5DFA-A7BA-3856-41A47FB8FE54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 rejoice now O my soul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His love is my reward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Fear is gone and hope is sure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is mine forevermore</a:t>
            </a:r>
          </a:p>
        </p:txBody>
      </p:sp>
    </p:spTree>
    <p:extLst>
      <p:ext uri="{BB962C8B-B14F-4D97-AF65-F5344CB8AC3E}">
        <p14:creationId xmlns:p14="http://schemas.microsoft.com/office/powerpoint/2010/main" val="19927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C3452-EC01-C7D6-3775-56131F54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DF4C84-F568-B7B5-7C0B-93D06A419B78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Bridge - Third Repeat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FDA1C5-08E5-E971-891E-38F1CE996601}"/>
              </a:ext>
            </a:extLst>
          </p:cNvPr>
          <p:cNvSpPr txBox="1"/>
          <p:nvPr/>
        </p:nvSpPr>
        <p:spPr>
          <a:xfrm>
            <a:off x="494852" y="740229"/>
            <a:ext cx="1116643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 rejoice now O my soul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His love is my reward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Fear is gone and hope is sure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is mine forevermore</a:t>
            </a:r>
          </a:p>
        </p:txBody>
      </p:sp>
    </p:spTree>
    <p:extLst>
      <p:ext uri="{BB962C8B-B14F-4D97-AF65-F5344CB8AC3E}">
        <p14:creationId xmlns:p14="http://schemas.microsoft.com/office/powerpoint/2010/main" val="385764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DBDA43-22DC-38EC-06EB-8A34A959D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3BE986-395C-9ED2-61CB-4CB1E4F518A6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4 of 4 Repeat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55602-1191-D3D0-52D7-849DC7B4D8DE}"/>
              </a:ext>
            </a:extLst>
          </p:cNvPr>
          <p:cNvSpPr txBox="1"/>
          <p:nvPr/>
        </p:nvSpPr>
        <p:spPr>
          <a:xfrm>
            <a:off x="512781" y="161230"/>
            <a:ext cx="11166437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mine are keys to Zion city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beside the King I walk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there my heart has found its treasure, Christ is mine forevermore</a:t>
            </a:r>
          </a:p>
        </p:txBody>
      </p:sp>
    </p:spTree>
    <p:extLst>
      <p:ext uri="{BB962C8B-B14F-4D97-AF65-F5344CB8AC3E}">
        <p14:creationId xmlns:p14="http://schemas.microsoft.com/office/powerpoint/2010/main" val="192538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CFA564-1CCA-39ED-4355-1134DD51C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F76E97-9E06-825B-7849-892DB29F4CB4}"/>
              </a:ext>
            </a:extLst>
          </p:cNvPr>
          <p:cNvSpPr txBox="1"/>
          <p:nvPr/>
        </p:nvSpPr>
        <p:spPr>
          <a:xfrm>
            <a:off x="0" y="6173550"/>
            <a:ext cx="6782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Ending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B987C7-1AB3-348A-FAC9-F48F894E044F}"/>
              </a:ext>
            </a:extLst>
          </p:cNvPr>
          <p:cNvSpPr txBox="1"/>
          <p:nvPr/>
        </p:nvSpPr>
        <p:spPr>
          <a:xfrm>
            <a:off x="733912" y="740229"/>
            <a:ext cx="5314277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is mine forevermore,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is mine forevermore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D19187-C783-1920-8981-51BC497FA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3" r="27873"/>
          <a:stretch/>
        </p:blipFill>
        <p:spPr>
          <a:xfrm flipH="1">
            <a:off x="6782103" y="11"/>
            <a:ext cx="5409897" cy="68579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8305A6-6B0C-945E-41AD-8BC3C046E598}"/>
              </a:ext>
            </a:extLst>
          </p:cNvPr>
          <p:cNvSpPr txBox="1"/>
          <p:nvPr/>
        </p:nvSpPr>
        <p:spPr>
          <a:xfrm>
            <a:off x="9676539" y="6450549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francescosgura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357969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245E1C-2FE1-6A7F-1CB8-7DEBE6D5E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Macro close-up of yellow-orange Chrysanthemum flower">
            <a:extLst>
              <a:ext uri="{FF2B5EF4-FFF2-40B4-BE49-F238E27FC236}">
                <a16:creationId xmlns:a16="http://schemas.microsoft.com/office/drawing/2014/main" id="{DB518190-8D1F-23D4-BC87-650EDBEEFEFA}"/>
              </a:ext>
            </a:extLst>
          </p:cNvPr>
          <p:cNvSpPr txBox="1"/>
          <p:nvPr/>
        </p:nvSpPr>
        <p:spPr>
          <a:xfrm>
            <a:off x="-318227" y="-1756530"/>
            <a:ext cx="12828453" cy="65244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------------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FC88C8-741F-1538-F5B7-79AA84204D40}"/>
              </a:ext>
            </a:extLst>
          </p:cNvPr>
          <p:cNvSpPr txBox="1"/>
          <p:nvPr/>
        </p:nvSpPr>
        <p:spPr>
          <a:xfrm rot="20727388">
            <a:off x="10230240" y="4579065"/>
            <a:ext cx="1820439" cy="172985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RDO – Adobe Stock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2C77690-99E3-CA85-37C5-F3EC1D9D4297}"/>
              </a:ext>
            </a:extLst>
          </p:cNvPr>
          <p:cNvSpPr txBox="1">
            <a:spLocks/>
          </p:cNvSpPr>
          <p:nvPr/>
        </p:nvSpPr>
        <p:spPr>
          <a:xfrm>
            <a:off x="1232844" y="3438654"/>
            <a:ext cx="7539532" cy="2475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Lufkin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Seventh-day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Adventist Church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D31C76A-54E2-B774-9777-03B4D1B453EE}"/>
              </a:ext>
            </a:extLst>
          </p:cNvPr>
          <p:cNvSpPr txBox="1">
            <a:spLocks/>
          </p:cNvSpPr>
          <p:nvPr/>
        </p:nvSpPr>
        <p:spPr>
          <a:xfrm>
            <a:off x="1232844" y="5773525"/>
            <a:ext cx="7539532" cy="75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small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a church where all are welcome</a:t>
            </a:r>
          </a:p>
        </p:txBody>
      </p:sp>
      <p:pic>
        <p:nvPicPr>
          <p:cNvPr id="10" name="Picture 9" descr="A logo for a church&#10;&#10;AI-generated content may be incorrect.">
            <a:extLst>
              <a:ext uri="{FF2B5EF4-FFF2-40B4-BE49-F238E27FC236}">
                <a16:creationId xmlns:a16="http://schemas.microsoft.com/office/drawing/2014/main" id="{ECB0F033-06A7-A3EC-F988-E50184F47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t="2121" r="19850" b="39283"/>
          <a:stretch>
            <a:fillRect/>
          </a:stretch>
        </p:blipFill>
        <p:spPr>
          <a:xfrm>
            <a:off x="9074918" y="5132432"/>
            <a:ext cx="1275477" cy="117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6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F54C29-7618-BCB2-2D77-976D80FD85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13" b="2513"/>
          <a:stretch/>
        </p:blipFill>
        <p:spPr>
          <a:xfrm>
            <a:off x="320040" y="311508"/>
            <a:ext cx="11548872" cy="4462272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D2EEB5-F5B4-4BDA-8293-9A997C129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27285" y="5121601"/>
            <a:ext cx="0" cy="91440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4001D38-C26C-DD9D-A297-81F4C36AC34B}"/>
              </a:ext>
            </a:extLst>
          </p:cNvPr>
          <p:cNvSpPr txBox="1"/>
          <p:nvPr/>
        </p:nvSpPr>
        <p:spPr>
          <a:xfrm>
            <a:off x="320041" y="4719173"/>
            <a:ext cx="11548871" cy="1973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defRPr/>
            </a:pPr>
            <a:r>
              <a:rPr lang="en-US" sz="12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Tuesday Zoom Bible Study - </a:t>
            </a:r>
            <a:r>
              <a:rPr lang="en-US" sz="144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6:30 pm</a:t>
            </a:r>
            <a:r>
              <a:rPr lang="en-US" sz="14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</a:t>
            </a:r>
            <a:r>
              <a:rPr lang="en-US" sz="12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- </a:t>
            </a:r>
            <a:r>
              <a:rPr lang="en-US" sz="128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Elder Eddie Gray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defRPr/>
            </a:pPr>
            <a:r>
              <a:rPr lang="en-US" sz="144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Meeting ID: </a:t>
            </a:r>
            <a:r>
              <a:rPr lang="en-US" sz="144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813 8111 3439 </a:t>
            </a:r>
            <a:r>
              <a:rPr lang="en-US" sz="144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Passcode: </a:t>
            </a:r>
            <a:r>
              <a:rPr lang="en-US" sz="144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218938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3D4769-5D0E-E2B6-FF47-251C90F94E82}"/>
              </a:ext>
            </a:extLst>
          </p:cNvPr>
          <p:cNvSpPr txBox="1"/>
          <p:nvPr/>
        </p:nvSpPr>
        <p:spPr>
          <a:xfrm>
            <a:off x="9663545" y="4701469"/>
            <a:ext cx="22053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pamela_d_mcadams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 – Adobe Stock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49888-A376-D72B-B227-96D402CD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C413FC-0EE6-9924-CEBD-A836641ACF22}"/>
              </a:ext>
            </a:extLst>
          </p:cNvPr>
          <p:cNvSpPr txBox="1"/>
          <p:nvPr/>
        </p:nvSpPr>
        <p:spPr>
          <a:xfrm>
            <a:off x="-6699" y="11097"/>
            <a:ext cx="12192000" cy="494572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097E7-34C4-162E-45DE-9865E152E986}"/>
              </a:ext>
            </a:extLst>
          </p:cNvPr>
          <p:cNvSpPr/>
          <p:nvPr/>
        </p:nvSpPr>
        <p:spPr>
          <a:xfrm>
            <a:off x="572756" y="6278777"/>
            <a:ext cx="11033090" cy="1722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srgbClr val="9D5B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983C48-3B99-EC82-E388-22DA4F66DD51}"/>
              </a:ext>
            </a:extLst>
          </p:cNvPr>
          <p:cNvSpPr txBox="1">
            <a:spLocks/>
          </p:cNvSpPr>
          <p:nvPr/>
        </p:nvSpPr>
        <p:spPr>
          <a:xfrm>
            <a:off x="5906757" y="1182439"/>
            <a:ext cx="4343799" cy="188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680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D695B4-A920-0813-A063-974A1E1E8561}"/>
              </a:ext>
            </a:extLst>
          </p:cNvPr>
          <p:cNvSpPr txBox="1"/>
          <p:nvPr/>
        </p:nvSpPr>
        <p:spPr>
          <a:xfrm>
            <a:off x="806825" y="793376"/>
            <a:ext cx="10502151" cy="494572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D2BF01-BB8D-B56A-8BB9-DC385F861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6" b="180"/>
          <a:stretch/>
        </p:blipFill>
        <p:spPr>
          <a:xfrm>
            <a:off x="1270967" y="1257300"/>
            <a:ext cx="5185138" cy="4076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39E6DE-345C-D296-0964-2330284CC58C}"/>
              </a:ext>
            </a:extLst>
          </p:cNvPr>
          <p:cNvSpPr txBox="1"/>
          <p:nvPr/>
        </p:nvSpPr>
        <p:spPr>
          <a:xfrm>
            <a:off x="1270967" y="5477589"/>
            <a:ext cx="3125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Romolo Tavani – Adobe Stock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AB646D7-A09D-835B-81E4-E92B44108D5B}"/>
              </a:ext>
            </a:extLst>
          </p:cNvPr>
          <p:cNvSpPr txBox="1">
            <a:spLocks/>
          </p:cNvSpPr>
          <p:nvPr/>
        </p:nvSpPr>
        <p:spPr>
          <a:xfrm>
            <a:off x="6882147" y="2625163"/>
            <a:ext cx="4000786" cy="277879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0" dirty="0">
                <a:solidFill>
                  <a:srgbClr val="FFC000"/>
                </a:solidFill>
                <a:latin typeface="Aptos Black" panose="020B0004020202020204" pitchFamily="34" charset="0"/>
              </a:rPr>
              <a:t>New Study </a:t>
            </a:r>
            <a:r>
              <a:rPr lang="en-US" sz="16000">
                <a:solidFill>
                  <a:srgbClr val="FFC000"/>
                </a:solidFill>
                <a:latin typeface="Aptos Black" panose="020B0004020202020204" pitchFamily="34" charset="0"/>
              </a:rPr>
              <a:t>Starting Soon</a:t>
            </a:r>
            <a:endParaRPr lang="en-US" sz="16000" dirty="0">
              <a:solidFill>
                <a:srgbClr val="FFC000"/>
              </a:solidFill>
              <a:latin typeface="Aptos Black" panose="020B0004020202020204" pitchFamily="34" charset="0"/>
            </a:endParaRP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with Frances Carpenter</a:t>
            </a: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00" b="0" i="1" u="none" strike="noStrike" kern="1200" cap="small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Wednesday at 7:00 PM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9B2673-6128-7A7F-2BFE-47669C7B4394}"/>
              </a:ext>
            </a:extLst>
          </p:cNvPr>
          <p:cNvSpPr txBox="1">
            <a:spLocks/>
          </p:cNvSpPr>
          <p:nvPr/>
        </p:nvSpPr>
        <p:spPr>
          <a:xfrm>
            <a:off x="6748096" y="1083559"/>
            <a:ext cx="4343799" cy="1761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6809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Wednesday</a:t>
            </a:r>
            <a:b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</a:br>
            <a:r>
              <a:rPr kumimoji="0" lang="en-US" sz="5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Prayer &amp; </a:t>
            </a: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Bible</a:t>
            </a: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 </a:t>
            </a: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Study</a:t>
            </a:r>
            <a:endParaRPr kumimoji="0" lang="en-US" sz="4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4140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60572B-F9A8-BE6A-9863-15B659DD1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63" t="1801" r="7863"/>
          <a:stretch>
            <a:fillRect/>
          </a:stretch>
        </p:blipFill>
        <p:spPr>
          <a:xfrm flipH="1">
            <a:off x="0" y="0"/>
            <a:ext cx="1047584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610015-6922-6ED9-9093-27B149780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20"/>
          <a:stretch>
            <a:fillRect/>
          </a:stretch>
        </p:blipFill>
        <p:spPr>
          <a:xfrm>
            <a:off x="8955464" y="0"/>
            <a:ext cx="3236535" cy="685800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9E97901-A452-2175-9C6B-5143BCB04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815453"/>
              </p:ext>
            </p:extLst>
          </p:nvPr>
        </p:nvGraphicFramePr>
        <p:xfrm>
          <a:off x="5237921" y="1292698"/>
          <a:ext cx="6267456" cy="4272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945">
                  <a:extLst>
                    <a:ext uri="{9D8B030D-6E8A-4147-A177-3AD203B41FA5}">
                      <a16:colId xmlns:a16="http://schemas.microsoft.com/office/drawing/2014/main" val="546413553"/>
                    </a:ext>
                  </a:extLst>
                </a:gridCol>
                <a:gridCol w="5496511">
                  <a:extLst>
                    <a:ext uri="{9D8B030D-6E8A-4147-A177-3AD203B41FA5}">
                      <a16:colId xmlns:a16="http://schemas.microsoft.com/office/drawing/2014/main" val="3747032955"/>
                    </a:ext>
                  </a:extLst>
                </a:gridCol>
              </a:tblGrid>
              <a:tr h="1668555">
                <a:tc gridSpan="2">
                  <a:txBody>
                    <a:bodyPr/>
                    <a:lstStyle/>
                    <a:p>
                      <a:pPr algn="ctr"/>
                      <a:r>
                        <a:rPr lang="en-US" sz="4400" b="1" cap="small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Fellowship Meals </a:t>
                      </a:r>
                    </a:p>
                    <a:p>
                      <a:pPr algn="ctr"/>
                      <a:r>
                        <a:rPr lang="en-US" sz="4400" b="1" cap="small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for October</a:t>
                      </a:r>
                      <a:endParaRPr lang="en-US" sz="2400" b="1" cap="small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3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42960"/>
                  </a:ext>
                </a:extLst>
              </a:tr>
              <a:tr h="65101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tabLst/>
                      </a:pPr>
                      <a:r>
                        <a:rPr lang="en-US" sz="2800" b="0" kern="1200" dirty="0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Aptos" panose="020B0004020202020204" pitchFamily="34" charset="0"/>
                        </a:rPr>
                        <a:t>No meal. Invite a friend home.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215984"/>
                  </a:ext>
                </a:extLst>
              </a:tr>
              <a:tr h="651012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Aptos" panose="020B0004020202020204" pitchFamily="34" charset="0"/>
                        </a:rPr>
                        <a:t>Bring your favorite vegetarian dish.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63401"/>
                  </a:ext>
                </a:extLst>
              </a:tr>
              <a:tr h="651012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Aptos" panose="020B0004020202020204" pitchFamily="34" charset="0"/>
                        </a:rPr>
                        <a:t>No meal. Invite a friend home. 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449177"/>
                  </a:ext>
                </a:extLst>
              </a:tr>
              <a:tr h="65101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Sign up at perfectpotluck.com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06152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80B6D53-7101-A2D7-B553-2240F565B526}"/>
              </a:ext>
            </a:extLst>
          </p:cNvPr>
          <p:cNvSpPr txBox="1"/>
          <p:nvPr/>
        </p:nvSpPr>
        <p:spPr>
          <a:xfrm>
            <a:off x="7376714" y="5565301"/>
            <a:ext cx="3878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Aft>
                <a:spcPts val="60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 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alibri" panose="020F050202020403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anaumenko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 -</a:t>
            </a:r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Adobe Stock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6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63ECA-12D8-770B-FBA2-E150E2E64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8BDD7275-E98A-15FE-65E5-DA51D33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43A84-1CC8-2B42-53F5-4CE6E9DADD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8" b="4232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56" name="sketch line">
            <a:extLst>
              <a:ext uri="{FF2B5EF4-FFF2-40B4-BE49-F238E27FC236}">
                <a16:creationId xmlns:a16="http://schemas.microsoft.com/office/drawing/2014/main" id="{E49C8A85-242B-E0DC-918F-F0A582D00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DC2544-3EE8-3B25-1D7C-68499A1FFBE4}"/>
              </a:ext>
            </a:extLst>
          </p:cNvPr>
          <p:cNvSpPr txBox="1"/>
          <p:nvPr/>
        </p:nvSpPr>
        <p:spPr>
          <a:xfrm>
            <a:off x="232295" y="4702407"/>
            <a:ext cx="11724361" cy="182461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Free Community Wide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  <a:ea typeface="+mn-ea"/>
                <a:cs typeface="+mn-cs"/>
              </a:rPr>
              <a:t>Plant-Powered Cooking Class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Next class  November 9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at 6:30 pm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, for more info call or text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Frances at 541-908-3619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at Nacogdoches Church on November 1 at 3:30 pm</a:t>
            </a:r>
            <a:endParaRPr kumimoji="0" lang="en-US" sz="25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97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E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D02CB5-806B-099E-7DA3-7932B0C67234}"/>
              </a:ext>
            </a:extLst>
          </p:cNvPr>
          <p:cNvSpPr txBox="1"/>
          <p:nvPr/>
        </p:nvSpPr>
        <p:spPr>
          <a:xfrm>
            <a:off x="5583676" y="3231153"/>
            <a:ext cx="6331784" cy="3156626"/>
          </a:xfrm>
          <a:prstGeom prst="rect">
            <a:avLst/>
          </a:prstGeom>
          <a:solidFill>
            <a:srgbClr val="F6BE98"/>
          </a:solidFill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aratre" panose="02000603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Sunday, October 25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3:00 – 4:30 PM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RSVP to Frances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541.908.3619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C58E2F-9B73-6087-EF51-5402E2D21598}"/>
              </a:ext>
            </a:extLst>
          </p:cNvPr>
          <p:cNvSpPr txBox="1"/>
          <p:nvPr/>
        </p:nvSpPr>
        <p:spPr>
          <a:xfrm>
            <a:off x="5666363" y="470221"/>
            <a:ext cx="5856051" cy="344507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Ladies  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Afternoon Tea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aratre" panose="02000603000000000000" pitchFamily="50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 Cond Light" panose="02040306050405020303" pitchFamily="18" charset="0"/>
              <a:ea typeface="+mn-ea"/>
              <a:cs typeface="+mn-cs"/>
            </a:endParaRPr>
          </a:p>
        </p:txBody>
      </p:sp>
      <p:pic>
        <p:nvPicPr>
          <p:cNvPr id="5" name="Picture 4" descr="A teapot with flowers&#10;&#10;AI-generated content may be incorrect.">
            <a:extLst>
              <a:ext uri="{FF2B5EF4-FFF2-40B4-BE49-F238E27FC236}">
                <a16:creationId xmlns:a16="http://schemas.microsoft.com/office/drawing/2014/main" id="{7742350F-B8F7-7C56-B64A-A8628E0C5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586" y="956517"/>
            <a:ext cx="4914090" cy="49140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B05CCD-218D-6F5A-05B6-B8CFADED8E93}"/>
              </a:ext>
            </a:extLst>
          </p:cNvPr>
          <p:cNvSpPr txBox="1"/>
          <p:nvPr/>
        </p:nvSpPr>
        <p:spPr>
          <a:xfrm rot="1764704">
            <a:off x="819225" y="4944828"/>
            <a:ext cx="2431593" cy="834899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Pixel Matrix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77226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sunset over a beach&#10;&#10;AI-generated content may be incorrect.">
            <a:extLst>
              <a:ext uri="{FF2B5EF4-FFF2-40B4-BE49-F238E27FC236}">
                <a16:creationId xmlns:a16="http://schemas.microsoft.com/office/drawing/2014/main" id="{A242E596-B666-B930-6031-DD4F84558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39" t="-1" r="19045" b="-1"/>
          <a:stretch>
            <a:fillRect/>
          </a:stretch>
        </p:blipFill>
        <p:spPr>
          <a:xfrm>
            <a:off x="7217664" y="10"/>
            <a:ext cx="4974336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AEFA2-A292-67EC-F25D-2A528659DD8C}"/>
              </a:ext>
            </a:extLst>
          </p:cNvPr>
          <p:cNvSpPr txBox="1"/>
          <p:nvPr/>
        </p:nvSpPr>
        <p:spPr>
          <a:xfrm>
            <a:off x="715885" y="533533"/>
            <a:ext cx="5785894" cy="579093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Looking EASTWARD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Zoom Health Lectures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with Elder Ben Albin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5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History of John Harvey Kellogg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30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900" b="1" cap="small">
                <a:solidFill>
                  <a:srgbClr val="00B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Light" panose="020B0004020202020204" pitchFamily="34" charset="0"/>
              </a:rPr>
              <a:t>November 12 </a:t>
            </a:r>
            <a:r>
              <a:rPr kumimoji="0" lang="en-US" sz="390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at 6:00 PM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Meeting ID: </a:t>
            </a:r>
            <a:r>
              <a:rPr kumimoji="0" lang="en-US" sz="3900" b="1" i="0" u="none" strike="noStrike" kern="1200" cap="small" spc="0" normalizeH="0" baseline="0" noProof="0" dirty="0">
                <a:ln>
                  <a:noFill/>
                </a:ln>
                <a:solidFill>
                  <a:srgbClr val="00B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627 737 6775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Passcode: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B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tn6JRW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07A70-00D7-5266-56AC-82F204EE531C}"/>
              </a:ext>
            </a:extLst>
          </p:cNvPr>
          <p:cNvSpPr txBox="1"/>
          <p:nvPr/>
        </p:nvSpPr>
        <p:spPr>
          <a:xfrm>
            <a:off x="9764579" y="6415636"/>
            <a:ext cx="21938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Darya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413325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62049-8C12-5FA4-1128-3BA233B6E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28" y="389871"/>
            <a:ext cx="3775167" cy="6078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D34A45-D028-9E9F-CF94-FC44248F9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1" t="71756" r="14666" b="4117"/>
          <a:stretch>
            <a:fillRect/>
          </a:stretch>
        </p:blipFill>
        <p:spPr>
          <a:xfrm rot="5400000">
            <a:off x="7733936" y="5042543"/>
            <a:ext cx="1166059" cy="12409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9F74C6-A688-D882-E682-1E0C6BEA7DA6}"/>
              </a:ext>
            </a:extLst>
          </p:cNvPr>
          <p:cNvSpPr txBox="1"/>
          <p:nvPr/>
        </p:nvSpPr>
        <p:spPr>
          <a:xfrm>
            <a:off x="5391151" y="1240614"/>
            <a:ext cx="58516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Cards are available in the foyer. Please pass them out to the community</a:t>
            </a:r>
          </a:p>
          <a:p>
            <a:pPr algn="ctr"/>
            <a:endParaRPr lang="en-US" sz="4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lessons250.com</a:t>
            </a:r>
          </a:p>
        </p:txBody>
      </p:sp>
    </p:spTree>
    <p:extLst>
      <p:ext uri="{BB962C8B-B14F-4D97-AF65-F5344CB8AC3E}">
        <p14:creationId xmlns:p14="http://schemas.microsoft.com/office/powerpoint/2010/main" val="389318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4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0C99EF-5060-4FDE-B69D-B179A05D8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8C65B8-6975-A8DD-F899-96B6B1550A8B}"/>
              </a:ext>
            </a:extLst>
          </p:cNvPr>
          <p:cNvSpPr txBox="1"/>
          <p:nvPr/>
        </p:nvSpPr>
        <p:spPr>
          <a:xfrm>
            <a:off x="7387119" y="397401"/>
            <a:ext cx="4428161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East Texas Camp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small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October</a:t>
            </a:r>
            <a:b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30-31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pperplate Gothic Bold" panose="020E07050202060204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7723 FM 1793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Karnack, TX 75661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pperplate Gothic Bold" panose="020E07050202060204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Pastor Sanford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936-488-9304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9BAE39-E988-6B03-DBB1-131B34BCE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46"/>
          <a:stretch>
            <a:fillRect/>
          </a:stretch>
        </p:blipFill>
        <p:spPr>
          <a:xfrm>
            <a:off x="195175" y="113121"/>
            <a:ext cx="6380496" cy="646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3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4676BFEE-E63A-42A3-87D5-FD65694B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74FF35-4FDF-5E61-5FD2-4F4AF6CAC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" r="7256"/>
          <a:stretch>
            <a:fillRect/>
          </a:stretch>
        </p:blipFill>
        <p:spPr>
          <a:xfrm>
            <a:off x="20" y="-1"/>
            <a:ext cx="465427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9A355-18B0-F6AE-CF12-C595B35B8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876"/>
          <a:stretch>
            <a:fillRect/>
          </a:stretch>
        </p:blipFill>
        <p:spPr>
          <a:xfrm>
            <a:off x="9781368" y="4629734"/>
            <a:ext cx="2392858" cy="22282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07BD1-15B0-2239-25FF-68CC61C42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5" r="-4" b="27062"/>
          <a:stretch>
            <a:fillRect/>
          </a:stretch>
        </p:blipFill>
        <p:spPr>
          <a:xfrm>
            <a:off x="7217553" y="4629736"/>
            <a:ext cx="2409107" cy="2228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912AD7-7DA8-8658-6441-5897CEAB75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" r="-6" b="28677"/>
          <a:stretch>
            <a:fillRect/>
          </a:stretch>
        </p:blipFill>
        <p:spPr>
          <a:xfrm>
            <a:off x="4654296" y="4629733"/>
            <a:ext cx="2408549" cy="22282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1D4FBC-6C4C-8EA7-EE29-C39D12918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716" y="-1"/>
            <a:ext cx="7308760" cy="14858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E77817-7999-0202-7A03-9DDF9C6464B6}"/>
              </a:ext>
            </a:extLst>
          </p:cNvPr>
          <p:cNvSpPr txBox="1"/>
          <p:nvPr/>
        </p:nvSpPr>
        <p:spPr>
          <a:xfrm>
            <a:off x="4881716" y="1300127"/>
            <a:ext cx="7197213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 E </a:t>
            </a:r>
            <a:r>
              <a:rPr lang="en-US" sz="101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</a:t>
            </a:r>
            <a:r>
              <a:rPr lang="en-US" sz="10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T I N G</a:t>
            </a:r>
          </a:p>
          <a:p>
            <a:pPr algn="ctr"/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November 14 at Lake Whitney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Mark Finnley, Arnaldo Cruz, Yami Bazan 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and the Heritage Singers</a:t>
            </a:r>
          </a:p>
        </p:txBody>
      </p:sp>
    </p:spTree>
    <p:extLst>
      <p:ext uri="{BB962C8B-B14F-4D97-AF65-F5344CB8AC3E}">
        <p14:creationId xmlns:p14="http://schemas.microsoft.com/office/powerpoint/2010/main" val="25469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0BB017-8C64-CCD0-1E7D-28DF8E1C8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571" y="0"/>
            <a:ext cx="8890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0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5EB03C-5C32-8DFC-7991-34924E480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id="{EA44534C-A555-A9C1-E98C-DEEF51B27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59E88E5A-87DF-AEF8-CEFB-3CF3E553D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5544" y="685798"/>
            <a:ext cx="4613397" cy="5486399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935BBF-2D41-9B41-B8F1-85DBA8A1E46D}"/>
              </a:ext>
            </a:extLst>
          </p:cNvPr>
          <p:cNvSpPr txBox="1">
            <a:spLocks/>
          </p:cNvSpPr>
          <p:nvPr/>
        </p:nvSpPr>
        <p:spPr>
          <a:xfrm>
            <a:off x="74243" y="870733"/>
            <a:ext cx="5353875" cy="27008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I</a:t>
            </a:r>
            <a:r>
              <a:rPr kumimoji="0" lang="en-US" sz="1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nvocation</a:t>
            </a:r>
            <a:endParaRPr kumimoji="0" lang="en-US" sz="16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aratre" panose="02000603000000000000" pitchFamily="50" charset="0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2B7C9-EC25-71C9-C734-D56EA01CEB60}"/>
              </a:ext>
            </a:extLst>
          </p:cNvPr>
          <p:cNvSpPr txBox="1"/>
          <p:nvPr/>
        </p:nvSpPr>
        <p:spPr>
          <a:xfrm>
            <a:off x="735543" y="3471310"/>
            <a:ext cx="4613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Elder Jim Carpenter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43F55D-00D5-75B7-10C6-2B5C91B5F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6" r="1946"/>
          <a:stretch>
            <a:fillRect/>
          </a:stretch>
        </p:blipFill>
        <p:spPr>
          <a:xfrm>
            <a:off x="5904689" y="685797"/>
            <a:ext cx="5551767" cy="5486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971099-F367-0DA4-E0FB-CAD5F7119336}"/>
              </a:ext>
            </a:extLst>
          </p:cNvPr>
          <p:cNvSpPr txBox="1"/>
          <p:nvPr/>
        </p:nvSpPr>
        <p:spPr>
          <a:xfrm>
            <a:off x="9040978" y="6172196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Laura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40767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B54C3-81BD-D801-40AD-A9B244BF7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8A37BC-73B3-DD04-CEE2-2B2864849134}"/>
              </a:ext>
            </a:extLst>
          </p:cNvPr>
          <p:cNvSpPr txBox="1"/>
          <p:nvPr/>
        </p:nvSpPr>
        <p:spPr>
          <a:xfrm>
            <a:off x="5288971" y="2024835"/>
            <a:ext cx="6525491" cy="14713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543EA-BB06-2740-ECD4-258F5C0B73D4}"/>
              </a:ext>
            </a:extLst>
          </p:cNvPr>
          <p:cNvSpPr txBox="1"/>
          <p:nvPr/>
        </p:nvSpPr>
        <p:spPr>
          <a:xfrm>
            <a:off x="4368491" y="504011"/>
            <a:ext cx="68795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Local Church Expenses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Monthly Budget Requirement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$3,217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small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Received For October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$</a:t>
            </a:r>
            <a:r>
              <a:rPr lang="en-US" sz="4000" b="1" cap="small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356</a:t>
            </a: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.00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small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34A668F-0D21-ED18-92D9-9485E2D723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190438"/>
              </p:ext>
            </p:extLst>
          </p:nvPr>
        </p:nvGraphicFramePr>
        <p:xfrm>
          <a:off x="1247052" y="504011"/>
          <a:ext cx="2802433" cy="584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865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E225FB-0A27-7D0C-A652-6BB1C85C5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2" name="Picture 1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22E23BEA-F119-DE10-8595-9C9149E489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393" y="5661838"/>
            <a:ext cx="715892" cy="71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5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1C013B-A522-0F58-1049-65172F2A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A7B49685-1619-9EEB-DBE6-A0C916D56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BC30E9-C231-1B39-7D27-4CE6F9C18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r="21433"/>
          <a:stretch/>
        </p:blipFill>
        <p:spPr>
          <a:xfrm>
            <a:off x="20" y="10"/>
            <a:ext cx="5409897" cy="6857989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59B38726-730C-46E8-4CCB-999D6238E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66559BAC-3FCF-B103-598E-CD58F0F1F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75FEAD-DBCE-3D74-1E27-C00713D3BEB7}"/>
              </a:ext>
            </a:extLst>
          </p:cNvPr>
          <p:cNvSpPr txBox="1"/>
          <p:nvPr/>
        </p:nvSpPr>
        <p:spPr>
          <a:xfrm>
            <a:off x="250089" y="6534834"/>
            <a:ext cx="2454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Rawpixel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Shutterstock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3A2565-B414-1C53-9848-5F3751861933}"/>
              </a:ext>
            </a:extLst>
          </p:cNvPr>
          <p:cNvSpPr txBox="1">
            <a:spLocks/>
          </p:cNvSpPr>
          <p:nvPr/>
        </p:nvSpPr>
        <p:spPr>
          <a:xfrm>
            <a:off x="6138629" y="3345334"/>
            <a:ext cx="5376098" cy="12927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Hymn 684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Hear Our Prayer, O Lord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B7021A6-07FD-2E64-8107-84A57614285D}"/>
              </a:ext>
            </a:extLst>
          </p:cNvPr>
          <p:cNvSpPr txBox="1">
            <a:spLocks/>
          </p:cNvSpPr>
          <p:nvPr/>
        </p:nvSpPr>
        <p:spPr>
          <a:xfrm>
            <a:off x="6266357" y="761279"/>
            <a:ext cx="5248370" cy="2409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" panose="02040502050405020303" pitchFamily="18" charset="0"/>
                <a:ea typeface="+mj-ea"/>
                <a:cs typeface="+mj-cs"/>
              </a:rPr>
              <a:t>Praise 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" panose="02040502050405020303" pitchFamily="18" charset="0"/>
                <a:ea typeface="+mj-ea"/>
                <a:cs typeface="+mj-cs"/>
              </a:rPr>
              <a:t>Prayer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91BE28-3C47-DE7D-8819-457C34CC2C69}"/>
              </a:ext>
            </a:extLst>
          </p:cNvPr>
          <p:cNvSpPr txBox="1">
            <a:spLocks/>
          </p:cNvSpPr>
          <p:nvPr/>
        </p:nvSpPr>
        <p:spPr>
          <a:xfrm>
            <a:off x="5410199" y="5328173"/>
            <a:ext cx="6781801" cy="6827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 panose="020B0004020202020204" pitchFamily="34" charset="0"/>
                <a:ea typeface="+mj-ea"/>
                <a:cs typeface="+mj-cs"/>
              </a:rPr>
              <a:t>Sound paused on Live Stream during Praise and Prayer. </a:t>
            </a:r>
            <a:b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 panose="020B0004020202020204" pitchFamily="34" charset="0"/>
                <a:ea typeface="+mj-ea"/>
                <a:cs typeface="+mj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 panose="020B0004020202020204" pitchFamily="34" charset="0"/>
                <a:ea typeface="+mj-ea"/>
                <a:cs typeface="+mj-cs"/>
              </a:rPr>
              <a:t>Live Stream will continue in approximately 10 minutes.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3B164-339D-CEC6-0CDE-A9E678525480}"/>
              </a:ext>
            </a:extLst>
          </p:cNvPr>
          <p:cNvSpPr txBox="1"/>
          <p:nvPr/>
        </p:nvSpPr>
        <p:spPr>
          <a:xfrm>
            <a:off x="6127328" y="4638131"/>
            <a:ext cx="5398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George Whelpton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Words: Public Domain; Music: Public Domain</a:t>
            </a:r>
          </a:p>
        </p:txBody>
      </p:sp>
    </p:spTree>
    <p:extLst>
      <p:ext uri="{BB962C8B-B14F-4D97-AF65-F5344CB8AC3E}">
        <p14:creationId xmlns:p14="http://schemas.microsoft.com/office/powerpoint/2010/main" val="337185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8A66B-BF35-44D0-8EE4-969EA43EE40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C68DF8-372A-4733-9319-F8B2C2881FB6}"/>
              </a:ext>
            </a:extLst>
          </p:cNvPr>
          <p:cNvSpPr txBox="1"/>
          <p:nvPr/>
        </p:nvSpPr>
        <p:spPr>
          <a:xfrm>
            <a:off x="599325" y="539587"/>
            <a:ext cx="10993349" cy="5778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 our prayer, O Lord,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 our prayer, O Lord;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Incline Thine ear to us,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grant us Thy peace.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164066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990767-BC21-0160-F237-E1071A74C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164">
            <a:extLst>
              <a:ext uri="{FF2B5EF4-FFF2-40B4-BE49-F238E27FC236}">
                <a16:creationId xmlns:a16="http://schemas.microsoft.com/office/drawing/2014/main" id="{CE732A28-2EB1-1750-95AE-E4E4FC1DF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ACDA54-BC4B-8E4A-2B93-79B3EBE74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7" r="34257"/>
          <a:stretch/>
        </p:blipFill>
        <p:spPr>
          <a:xfrm>
            <a:off x="20" y="10"/>
            <a:ext cx="5409897" cy="6857989"/>
          </a:xfrm>
          <a:prstGeom prst="rect">
            <a:avLst/>
          </a:prstGeom>
        </p:spPr>
      </p:pic>
      <p:sp>
        <p:nvSpPr>
          <p:cNvPr id="166" name="Rectangle 165">
            <a:extLst>
              <a:ext uri="{FF2B5EF4-FFF2-40B4-BE49-F238E27FC236}">
                <a16:creationId xmlns:a16="http://schemas.microsoft.com/office/drawing/2014/main" id="{26B9661D-A9BD-2540-E8E0-F01ED3BB2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6D16584-CAB9-0B46-B817-CA56723A6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DDE14E-0D58-95DB-3CFB-85FC533D16F4}"/>
              </a:ext>
            </a:extLst>
          </p:cNvPr>
          <p:cNvSpPr txBox="1">
            <a:spLocks/>
          </p:cNvSpPr>
          <p:nvPr/>
        </p:nvSpPr>
        <p:spPr>
          <a:xfrm>
            <a:off x="6750213" y="1413933"/>
            <a:ext cx="4069904" cy="28457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Come Thy Fount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(Above All else/  Shane &amp; Shane)</a:t>
            </a:r>
            <a:endParaRPr kumimoji="0" lang="en-US" sz="32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8240DA-3278-1FAC-46B1-654E8B14807D}"/>
              </a:ext>
            </a:extLst>
          </p:cNvPr>
          <p:cNvSpPr txBox="1"/>
          <p:nvPr/>
        </p:nvSpPr>
        <p:spPr>
          <a:xfrm>
            <a:off x="6766148" y="4945496"/>
            <a:ext cx="406990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CCLI Song # 7029505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Robert Robinson | Shane Barnard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© 2013 Songs From Wellhouse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Used with permission. CCLI License # 2833891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717171"/>
              </a:solidFill>
              <a:effectLst/>
              <a:uLnTx/>
              <a:uFillTx/>
              <a:latin typeface="akagi_probook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D89869-C9AF-AF56-9082-7E2E204A1795}"/>
              </a:ext>
            </a:extLst>
          </p:cNvPr>
          <p:cNvSpPr txBox="1"/>
          <p:nvPr/>
        </p:nvSpPr>
        <p:spPr>
          <a:xfrm>
            <a:off x="192884" y="6426200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Lexyat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30262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957524-2ADE-6FED-A595-2C9B87907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2419F0-6C3D-D864-B93C-0D9D0A1673F4}"/>
              </a:ext>
            </a:extLst>
          </p:cNvPr>
          <p:cNvSpPr txBox="1"/>
          <p:nvPr/>
        </p:nvSpPr>
        <p:spPr>
          <a:xfrm>
            <a:off x="0" y="6129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F40D58-60FF-378E-442E-64E99D9674DC}"/>
              </a:ext>
            </a:extLst>
          </p:cNvPr>
          <p:cNvSpPr txBox="1"/>
          <p:nvPr/>
        </p:nvSpPr>
        <p:spPr>
          <a:xfrm>
            <a:off x="626166" y="728790"/>
            <a:ext cx="10883348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Come thou Fount of every blessing Tune my heart to sing thy grace Streams of mercy never ceasing Call for songs of loudest praise</a:t>
            </a:r>
          </a:p>
        </p:txBody>
      </p:sp>
    </p:spTree>
    <p:extLst>
      <p:ext uri="{BB962C8B-B14F-4D97-AF65-F5344CB8AC3E}">
        <p14:creationId xmlns:p14="http://schemas.microsoft.com/office/powerpoint/2010/main" val="224583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F3824B-E3C2-379F-8167-89E4A0069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5848A2-E0C3-7133-55EB-57F879FF9FA9}"/>
              </a:ext>
            </a:extLst>
          </p:cNvPr>
          <p:cNvSpPr txBox="1"/>
          <p:nvPr/>
        </p:nvSpPr>
        <p:spPr>
          <a:xfrm>
            <a:off x="636105" y="728790"/>
            <a:ext cx="1091316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Teach me some melodious sonnet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Sung by flaming tongues above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Praise the mount I'm fixed upon it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Mount of Thy redeeming love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9D46FC-C1B9-6FD8-FABE-9B65D04DEED9}"/>
              </a:ext>
            </a:extLst>
          </p:cNvPr>
          <p:cNvSpPr txBox="1"/>
          <p:nvPr/>
        </p:nvSpPr>
        <p:spPr>
          <a:xfrm>
            <a:off x="0" y="6129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</p:spTree>
    <p:extLst>
      <p:ext uri="{BB962C8B-B14F-4D97-AF65-F5344CB8AC3E}">
        <p14:creationId xmlns:p14="http://schemas.microsoft.com/office/powerpoint/2010/main" val="68073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B9374-6CD6-30CE-2440-6C50ACB52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AD985B-0B9F-9505-CB8A-80ED1C76644C}"/>
              </a:ext>
            </a:extLst>
          </p:cNvPr>
          <p:cNvSpPr txBox="1"/>
          <p:nvPr/>
        </p:nvSpPr>
        <p:spPr>
          <a:xfrm>
            <a:off x="0" y="6129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BECC4E-86EB-C0E0-68FF-1A8D3C3B1E34}"/>
              </a:ext>
            </a:extLst>
          </p:cNvPr>
          <p:cNvSpPr txBox="1"/>
          <p:nvPr/>
        </p:nvSpPr>
        <p:spPr>
          <a:xfrm>
            <a:off x="626166" y="728790"/>
            <a:ext cx="10883348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Here I raise my Ebenezer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Hither by Thy help I'm come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And I hope by Thy good pleasure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Safely to arrive at home</a:t>
            </a:r>
          </a:p>
        </p:txBody>
      </p:sp>
    </p:spTree>
    <p:extLst>
      <p:ext uri="{BB962C8B-B14F-4D97-AF65-F5344CB8AC3E}">
        <p14:creationId xmlns:p14="http://schemas.microsoft.com/office/powerpoint/2010/main" val="75061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B3DC86-5897-2937-0073-A99549580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1A4A3E3-A33B-8C19-74BB-81B289FAB691}"/>
              </a:ext>
            </a:extLst>
          </p:cNvPr>
          <p:cNvSpPr txBox="1"/>
          <p:nvPr/>
        </p:nvSpPr>
        <p:spPr>
          <a:xfrm>
            <a:off x="636105" y="728790"/>
            <a:ext cx="1091316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Jesus sought me when a stranger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Wand'ring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 from the fold of God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He to rescue me from danger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Interposed His precious blood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8A91BA-1DEA-68EF-26EC-C23904B56C78}"/>
              </a:ext>
            </a:extLst>
          </p:cNvPr>
          <p:cNvSpPr txBox="1"/>
          <p:nvPr/>
        </p:nvSpPr>
        <p:spPr>
          <a:xfrm>
            <a:off x="0" y="6129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</p:spTree>
    <p:extLst>
      <p:ext uri="{BB962C8B-B14F-4D97-AF65-F5344CB8AC3E}">
        <p14:creationId xmlns:p14="http://schemas.microsoft.com/office/powerpoint/2010/main" val="148113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0B8777-545A-4CD0-AF38-DC764182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29EA3B-8AD8-12FD-8534-579BE825A721}"/>
              </a:ext>
            </a:extLst>
          </p:cNvPr>
          <p:cNvSpPr txBox="1"/>
          <p:nvPr/>
        </p:nvSpPr>
        <p:spPr>
          <a:xfrm>
            <a:off x="626166" y="728790"/>
            <a:ext cx="10883348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Oh to grace how great a debtor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Daily I'm constrained to be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Let Thy goodness like a fetter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Bind my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wand'ring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 heart to Thee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8496F3-918C-1638-3A50-BCED932F32F6}"/>
              </a:ext>
            </a:extLst>
          </p:cNvPr>
          <p:cNvSpPr txBox="1"/>
          <p:nvPr/>
        </p:nvSpPr>
        <p:spPr>
          <a:xfrm>
            <a:off x="0" y="6129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</p:spTree>
    <p:extLst>
      <p:ext uri="{BB962C8B-B14F-4D97-AF65-F5344CB8AC3E}">
        <p14:creationId xmlns:p14="http://schemas.microsoft.com/office/powerpoint/2010/main" val="33588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EAA05C-37F4-5E75-7884-19EF42F2E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9D448D-D80E-E558-9229-8448E13497F7}"/>
              </a:ext>
            </a:extLst>
          </p:cNvPr>
          <p:cNvSpPr txBox="1"/>
          <p:nvPr/>
        </p:nvSpPr>
        <p:spPr>
          <a:xfrm>
            <a:off x="636105" y="728790"/>
            <a:ext cx="1091316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Prone to wander Lord I feel it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Prone to leave the God I love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Here's my heart Lord take and seal it, Seal it for Thy courts above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93BF2D-E397-579A-D6E5-025F8206F5DC}"/>
              </a:ext>
            </a:extLst>
          </p:cNvPr>
          <p:cNvSpPr txBox="1"/>
          <p:nvPr/>
        </p:nvSpPr>
        <p:spPr>
          <a:xfrm>
            <a:off x="0" y="6129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</p:spTree>
    <p:extLst>
      <p:ext uri="{BB962C8B-B14F-4D97-AF65-F5344CB8AC3E}">
        <p14:creationId xmlns:p14="http://schemas.microsoft.com/office/powerpoint/2010/main" val="162902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E5E918-37B6-9D81-C5F0-1B6149E89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9F62C3-653A-EFD1-27BF-59D82640AF97}"/>
              </a:ext>
            </a:extLst>
          </p:cNvPr>
          <p:cNvSpPr txBox="1"/>
          <p:nvPr/>
        </p:nvSpPr>
        <p:spPr>
          <a:xfrm>
            <a:off x="0" y="608408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Bridge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81956-755D-5E0D-021C-407F2162E12A}"/>
              </a:ext>
            </a:extLst>
          </p:cNvPr>
          <p:cNvSpPr txBox="1"/>
          <p:nvPr/>
        </p:nvSpPr>
        <p:spPr>
          <a:xfrm>
            <a:off x="639417" y="4318"/>
            <a:ext cx="10913166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All else I adore Your name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Above all else tune my heart to sing Your praise, Above all else I adore Your name, Above all else tune my heart to sing Your praise</a:t>
            </a:r>
          </a:p>
        </p:txBody>
      </p:sp>
    </p:spTree>
    <p:extLst>
      <p:ext uri="{BB962C8B-B14F-4D97-AF65-F5344CB8AC3E}">
        <p14:creationId xmlns:p14="http://schemas.microsoft.com/office/powerpoint/2010/main" val="69630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D278A-DDD0-42D5-6DB6-D45B16678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4C8760-DB20-8B3B-9BF2-9EA7820A067D}"/>
              </a:ext>
            </a:extLst>
          </p:cNvPr>
          <p:cNvSpPr txBox="1"/>
          <p:nvPr/>
        </p:nvSpPr>
        <p:spPr>
          <a:xfrm>
            <a:off x="0" y="611204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Bridge Repeat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EB9C2E-4969-7A84-86CE-2F76BFFD2DA3}"/>
              </a:ext>
            </a:extLst>
          </p:cNvPr>
          <p:cNvSpPr txBox="1"/>
          <p:nvPr/>
        </p:nvSpPr>
        <p:spPr>
          <a:xfrm>
            <a:off x="639417" y="4319"/>
            <a:ext cx="10913166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Above all else I adore Your name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Above all else tune my heart to sing Your praise, Above all else I adore Your name, Above all else tune my heart to sing Your praise</a:t>
            </a:r>
          </a:p>
        </p:txBody>
      </p:sp>
    </p:spTree>
    <p:extLst>
      <p:ext uri="{BB962C8B-B14F-4D97-AF65-F5344CB8AC3E}">
        <p14:creationId xmlns:p14="http://schemas.microsoft.com/office/powerpoint/2010/main" val="126212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64394D-C913-BF33-126C-CFAC25243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6D9412-25CE-7BDF-B4BB-C3417B4FA282}"/>
              </a:ext>
            </a:extLst>
          </p:cNvPr>
          <p:cNvSpPr txBox="1"/>
          <p:nvPr/>
        </p:nvSpPr>
        <p:spPr>
          <a:xfrm>
            <a:off x="0" y="6154137"/>
            <a:ext cx="6589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Tag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8F3693-EB2F-9CDF-9E90-788B3ADE4401}"/>
              </a:ext>
            </a:extLst>
          </p:cNvPr>
          <p:cNvSpPr txBox="1"/>
          <p:nvPr/>
        </p:nvSpPr>
        <p:spPr>
          <a:xfrm>
            <a:off x="457202" y="703863"/>
            <a:ext cx="5923720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The highest praise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The loudest praise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To the name above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every name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AB9CEA-1F0E-00D3-18AB-A58859733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8" r="33708"/>
          <a:stretch/>
        </p:blipFill>
        <p:spPr>
          <a:xfrm flipH="1">
            <a:off x="6589641" y="0"/>
            <a:ext cx="5602357" cy="6858000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06E8EC-E2F3-98F6-8688-46D5718CD459}"/>
              </a:ext>
            </a:extLst>
          </p:cNvPr>
          <p:cNvSpPr txBox="1"/>
          <p:nvPr/>
        </p:nvSpPr>
        <p:spPr>
          <a:xfrm>
            <a:off x="8461395" y="6415747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Lexyat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38430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92927E-651A-1508-EBDE-1B13EA3B8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92B128-15E2-D439-396A-3684B80D0193}"/>
              </a:ext>
            </a:extLst>
          </p:cNvPr>
          <p:cNvSpPr txBox="1"/>
          <p:nvPr/>
        </p:nvSpPr>
        <p:spPr>
          <a:xfrm>
            <a:off x="0" y="61292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Ending (Verse 3 Repeat)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5B55BB-34E7-0019-FF4E-B5E246822047}"/>
              </a:ext>
            </a:extLst>
          </p:cNvPr>
          <p:cNvSpPr txBox="1"/>
          <p:nvPr/>
        </p:nvSpPr>
        <p:spPr>
          <a:xfrm>
            <a:off x="636105" y="728790"/>
            <a:ext cx="1091316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Prone to wander Lord I feel it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Prone to leave the God I love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+mn-cs"/>
              </a:rPr>
              <a:t>Here's my heart Lord take and seal it, Seal it for Thy courts above</a:t>
            </a:r>
          </a:p>
        </p:txBody>
      </p:sp>
    </p:spTree>
    <p:extLst>
      <p:ext uri="{BB962C8B-B14F-4D97-AF65-F5344CB8AC3E}">
        <p14:creationId xmlns:p14="http://schemas.microsoft.com/office/powerpoint/2010/main" val="135438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C5194E-539B-E6F5-69E7-DAF64D7E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88AED20D-67CA-9B73-5A38-4A3E33B84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8BC6552-8D44-A34E-06BD-232D30958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EE27C04-2D9B-92F5-213B-0804E9305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8773A7-D317-0414-22E1-CF32F9464FC6}"/>
              </a:ext>
            </a:extLst>
          </p:cNvPr>
          <p:cNvSpPr txBox="1"/>
          <p:nvPr/>
        </p:nvSpPr>
        <p:spPr>
          <a:xfrm>
            <a:off x="6227090" y="3189367"/>
            <a:ext cx="51059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Offering collected will go to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Trout Reach School Fund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8FDB0-8AED-9581-6410-CEB69674CBBB}"/>
              </a:ext>
            </a:extLst>
          </p:cNvPr>
          <p:cNvSpPr txBox="1">
            <a:spLocks/>
          </p:cNvSpPr>
          <p:nvPr/>
        </p:nvSpPr>
        <p:spPr>
          <a:xfrm>
            <a:off x="6248114" y="1269068"/>
            <a:ext cx="5063922" cy="17382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Children’s </a:t>
            </a:r>
            <a:r>
              <a:rPr kumimoji="0" lang="en-US" sz="80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Offering</a:t>
            </a:r>
            <a:endParaRPr kumimoji="0" lang="en-US" sz="6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E136EA-C84C-883F-485E-764434DD5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r="25865"/>
          <a:stretch>
            <a:fillRect/>
          </a:stretch>
        </p:blipFill>
        <p:spPr>
          <a:xfrm>
            <a:off x="-1" y="-1"/>
            <a:ext cx="5638801" cy="68579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76D860-52C9-C86B-3C90-39D32BADDE09}"/>
              </a:ext>
            </a:extLst>
          </p:cNvPr>
          <p:cNvSpPr txBox="1"/>
          <p:nvPr/>
        </p:nvSpPr>
        <p:spPr>
          <a:xfrm>
            <a:off x="164094" y="6488666"/>
            <a:ext cx="2541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Marie Hein – Shutterstock</a:t>
            </a:r>
          </a:p>
        </p:txBody>
      </p:sp>
    </p:spTree>
    <p:extLst>
      <p:ext uri="{BB962C8B-B14F-4D97-AF65-F5344CB8AC3E}">
        <p14:creationId xmlns:p14="http://schemas.microsoft.com/office/powerpoint/2010/main" val="135329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3CA7B-E6B7-03CD-9F46-C6DBF9D05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258DD4EF-3CE3-7F48-612B-C3637C013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997DE8E-6771-38CE-3BFE-2439FA7F5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97A991E-AAAA-1A88-CA87-726437C78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C211A-ED23-DAF8-2D80-4DC60A645796}"/>
              </a:ext>
            </a:extLst>
          </p:cNvPr>
          <p:cNvSpPr txBox="1"/>
          <p:nvPr/>
        </p:nvSpPr>
        <p:spPr>
          <a:xfrm>
            <a:off x="6227090" y="3189367"/>
            <a:ext cx="51059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Offering collected will go to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Youth Assistance Fund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0D52A-85A1-451A-B056-C3CFCB1AD749}"/>
              </a:ext>
            </a:extLst>
          </p:cNvPr>
          <p:cNvSpPr txBox="1">
            <a:spLocks/>
          </p:cNvSpPr>
          <p:nvPr/>
        </p:nvSpPr>
        <p:spPr>
          <a:xfrm>
            <a:off x="6248114" y="1269068"/>
            <a:ext cx="5063922" cy="17382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Children’s </a:t>
            </a:r>
            <a:r>
              <a:rPr kumimoji="0" lang="en-US" sz="80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Offering</a:t>
            </a:r>
            <a:endParaRPr kumimoji="0" lang="en-US" sz="6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80B15F-AFB9-4935-F2E7-ABDFCBA1E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r="25865"/>
          <a:stretch>
            <a:fillRect/>
          </a:stretch>
        </p:blipFill>
        <p:spPr>
          <a:xfrm>
            <a:off x="-1" y="-1"/>
            <a:ext cx="5638801" cy="68579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58CCA1-CD71-38A7-6CA9-BFF82CE93800}"/>
              </a:ext>
            </a:extLst>
          </p:cNvPr>
          <p:cNvSpPr txBox="1"/>
          <p:nvPr/>
        </p:nvSpPr>
        <p:spPr>
          <a:xfrm>
            <a:off x="164094" y="6488666"/>
            <a:ext cx="2541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Marie Hein – Shutterstock</a:t>
            </a:r>
          </a:p>
        </p:txBody>
      </p:sp>
    </p:spTree>
    <p:extLst>
      <p:ext uri="{BB962C8B-B14F-4D97-AF65-F5344CB8AC3E}">
        <p14:creationId xmlns:p14="http://schemas.microsoft.com/office/powerpoint/2010/main" val="376793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D9A12-DCBF-75E4-9EA8-DD9B2FCF4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D5A5DCB4-EB0E-0200-9D9E-0E2D21A12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36C2073C-B554-6F38-FE29-D4C9C1C60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863BFC3-22E0-B5E7-F362-A47003D4B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DF9DA8-77E3-DC1D-6D1E-8CE26EA448CC}"/>
              </a:ext>
            </a:extLst>
          </p:cNvPr>
          <p:cNvSpPr txBox="1">
            <a:spLocks/>
          </p:cNvSpPr>
          <p:nvPr/>
        </p:nvSpPr>
        <p:spPr>
          <a:xfrm>
            <a:off x="6226663" y="1305466"/>
            <a:ext cx="5063922" cy="221236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Children’s </a:t>
            </a:r>
            <a:r>
              <a:rPr kumimoji="0" lang="en-US" sz="136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Story</a:t>
            </a:r>
            <a:endParaRPr kumimoji="0" lang="en-US" sz="6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FBD41C-CFC7-53A4-11FA-7E8D780C21B2}"/>
              </a:ext>
            </a:extLst>
          </p:cNvPr>
          <p:cNvSpPr txBox="1"/>
          <p:nvPr/>
        </p:nvSpPr>
        <p:spPr>
          <a:xfrm>
            <a:off x="6708443" y="3796263"/>
            <a:ext cx="4100362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istina" panose="03060402040406080204" pitchFamily="66" charset="0"/>
                <a:ea typeface="+mn-ea"/>
                <a:cs typeface="+mn-cs"/>
              </a:rPr>
              <a:t>Frances Carpenter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46D44-832C-BE2C-2FCA-AA133962B162}"/>
              </a:ext>
            </a:extLst>
          </p:cNvPr>
          <p:cNvSpPr txBox="1"/>
          <p:nvPr/>
        </p:nvSpPr>
        <p:spPr>
          <a:xfrm>
            <a:off x="76841" y="7468881"/>
            <a:ext cx="3230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0">
              <a:defRPr/>
            </a:pPr>
            <a:r>
              <a:rPr lang="en-US" dirty="0"/>
              <a:t>Youth Assistance Fund</a:t>
            </a:r>
          </a:p>
          <a:p>
            <a:pPr defTabSz="914300">
              <a:defRPr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and 5</a:t>
            </a:r>
            <a:r>
              <a:rPr lang="en-US" baseline="30000" dirty="0"/>
              <a:t>th</a:t>
            </a:r>
            <a:r>
              <a:rPr lang="en-US" dirty="0"/>
              <a:t> Sabbath of the month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C8159E-88CC-0DC3-C719-7E308D7CF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5" y="685800"/>
            <a:ext cx="4944051" cy="55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0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54C2F2-9208-9EBF-2181-A6A638B49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164">
            <a:extLst>
              <a:ext uri="{FF2B5EF4-FFF2-40B4-BE49-F238E27FC236}">
                <a16:creationId xmlns:a16="http://schemas.microsoft.com/office/drawing/2014/main" id="{9B6A81E7-2A43-4366-8431-1FA7A780A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E3A663-4BB1-A1C5-5802-103FA1504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6" r="1738"/>
          <a:stretch>
            <a:fillRect/>
          </a:stretch>
        </p:blipFill>
        <p:spPr>
          <a:xfrm flipH="1">
            <a:off x="20" y="10"/>
            <a:ext cx="5409897" cy="6857989"/>
          </a:xfrm>
          <a:prstGeom prst="rect">
            <a:avLst/>
          </a:prstGeom>
        </p:spPr>
      </p:pic>
      <p:sp>
        <p:nvSpPr>
          <p:cNvPr id="166" name="Rectangle 165">
            <a:extLst>
              <a:ext uri="{FF2B5EF4-FFF2-40B4-BE49-F238E27FC236}">
                <a16:creationId xmlns:a16="http://schemas.microsoft.com/office/drawing/2014/main" id="{D09B7001-6C15-47E8-8C3B-A6EB53C98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7D3D7337-C310-4B2B-BE2D-98E9D6EC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EC0C8D-FE3C-6362-17F5-2A404740FEAE}"/>
              </a:ext>
            </a:extLst>
          </p:cNvPr>
          <p:cNvSpPr txBox="1">
            <a:spLocks/>
          </p:cNvSpPr>
          <p:nvPr/>
        </p:nvSpPr>
        <p:spPr>
          <a:xfrm>
            <a:off x="6364224" y="1258053"/>
            <a:ext cx="4828032" cy="1871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 Power of the Cross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CCE6C-9E02-B6AD-63DF-9EEEBDA022A9}"/>
              </a:ext>
            </a:extLst>
          </p:cNvPr>
          <p:cNvSpPr txBox="1"/>
          <p:nvPr/>
        </p:nvSpPr>
        <p:spPr>
          <a:xfrm>
            <a:off x="257880" y="6488668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HTWE - Shutterstock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3F4772-8567-AE6B-D59A-36EB11BC93D7}"/>
              </a:ext>
            </a:extLst>
          </p:cNvPr>
          <p:cNvSpPr txBox="1"/>
          <p:nvPr/>
        </p:nvSpPr>
        <p:spPr>
          <a:xfrm>
            <a:off x="6516302" y="4682558"/>
            <a:ext cx="4469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CCLI Song # 4490766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Keith Getty | Stuart Townend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© 2005 Thankyou Music Ltd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Used with permission. CCLI License # 2833891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17171"/>
              </a:solidFill>
              <a:effectLst/>
              <a:uLnTx/>
              <a:uFillTx/>
              <a:latin typeface="akagi_pro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65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8A66B-BF35-44D0-8EE4-969EA43EE40C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C68DF8-372A-4733-9319-F8B2C2881FB6}"/>
              </a:ext>
            </a:extLst>
          </p:cNvPr>
          <p:cNvSpPr txBox="1"/>
          <p:nvPr/>
        </p:nvSpPr>
        <p:spPr>
          <a:xfrm>
            <a:off x="843643" y="827312"/>
            <a:ext cx="10504714" cy="495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 to see the dawn of the darkest day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on the road to Calvary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Tried by sinful men torn and beaten then, Nailed to a cross of wood</a:t>
            </a:r>
          </a:p>
        </p:txBody>
      </p:sp>
    </p:spTree>
    <p:extLst>
      <p:ext uri="{BB962C8B-B14F-4D97-AF65-F5344CB8AC3E}">
        <p14:creationId xmlns:p14="http://schemas.microsoft.com/office/powerpoint/2010/main" val="14482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70533E-DC87-0614-8333-C783CE4A6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0A334B-04D2-779E-5E44-CD5D0F942D6D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01249-F2D0-E9EF-058D-7046EBA867A6}"/>
              </a:ext>
            </a:extLst>
          </p:cNvPr>
          <p:cNvSpPr txBox="1"/>
          <p:nvPr/>
        </p:nvSpPr>
        <p:spPr>
          <a:xfrm>
            <a:off x="843643" y="827312"/>
            <a:ext cx="10504714" cy="495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the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pow'r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cross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became sin for us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Took the blame bore the wrath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stand forgiven at the cross</a:t>
            </a:r>
          </a:p>
        </p:txBody>
      </p:sp>
    </p:spTree>
    <p:extLst>
      <p:ext uri="{BB962C8B-B14F-4D97-AF65-F5344CB8AC3E}">
        <p14:creationId xmlns:p14="http://schemas.microsoft.com/office/powerpoint/2010/main" val="351841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3452E-F891-2062-D4A6-B049AD41A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5F2249-AD8F-1F18-1D92-217158A6E8B9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8DD0AE-BE77-C213-D7EE-BB219ECAFD2A}"/>
              </a:ext>
            </a:extLst>
          </p:cNvPr>
          <p:cNvSpPr txBox="1"/>
          <p:nvPr/>
        </p:nvSpPr>
        <p:spPr>
          <a:xfrm>
            <a:off x="685800" y="827312"/>
            <a:ext cx="10927080" cy="495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 to see the pain written on Your face, Bearing the awesome weight of sin, Ev'ry bitter thought ev'ry evil deed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Crowning Your bloodstained brow</a:t>
            </a:r>
          </a:p>
        </p:txBody>
      </p:sp>
    </p:spTree>
    <p:extLst>
      <p:ext uri="{BB962C8B-B14F-4D97-AF65-F5344CB8AC3E}">
        <p14:creationId xmlns:p14="http://schemas.microsoft.com/office/powerpoint/2010/main" val="406595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59B040-A8E7-69B4-3476-13EF646B9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FC962C-E13A-61EA-FBE0-25AB38FCF215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72DA0C-EA41-0C12-131F-D1B5CE37671E}"/>
              </a:ext>
            </a:extLst>
          </p:cNvPr>
          <p:cNvSpPr txBox="1"/>
          <p:nvPr/>
        </p:nvSpPr>
        <p:spPr>
          <a:xfrm>
            <a:off x="843643" y="827312"/>
            <a:ext cx="10504714" cy="495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the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pow'r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cross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became sin for us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Took the blame bore the wrath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stand forgiven at the cross</a:t>
            </a:r>
          </a:p>
        </p:txBody>
      </p:sp>
    </p:spTree>
    <p:extLst>
      <p:ext uri="{BB962C8B-B14F-4D97-AF65-F5344CB8AC3E}">
        <p14:creationId xmlns:p14="http://schemas.microsoft.com/office/powerpoint/2010/main" val="236264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A65AB0-7E24-92F8-B135-3A515386B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DB8A4F-5AB8-6814-6B96-6476B00C4131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E82E7-2F45-5899-6D13-07C4F5E6BC1B}"/>
              </a:ext>
            </a:extLst>
          </p:cNvPr>
          <p:cNvSpPr txBox="1"/>
          <p:nvPr/>
        </p:nvSpPr>
        <p:spPr>
          <a:xfrm>
            <a:off x="628650" y="827312"/>
            <a:ext cx="10904220" cy="495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the daylight flees now the ground beneath, Quakes as its Maker bows His head, Curtain torn in two dead are raised to life, Finished the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vict'ry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cry</a:t>
            </a:r>
          </a:p>
        </p:txBody>
      </p:sp>
    </p:spTree>
    <p:extLst>
      <p:ext uri="{BB962C8B-B14F-4D97-AF65-F5344CB8AC3E}">
        <p14:creationId xmlns:p14="http://schemas.microsoft.com/office/powerpoint/2010/main" val="279183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BCE828-5341-11CD-D81B-61037964A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615045-A832-AD9F-7937-36C538AD6FEA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8DF1A-64BD-E1E5-0CB9-31DE70F8F852}"/>
              </a:ext>
            </a:extLst>
          </p:cNvPr>
          <p:cNvSpPr txBox="1"/>
          <p:nvPr/>
        </p:nvSpPr>
        <p:spPr>
          <a:xfrm>
            <a:off x="843643" y="827312"/>
            <a:ext cx="10504714" cy="495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the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pow'r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cross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 became sin for us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Took the blame bore the wrath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stand forgiven at the cross</a:t>
            </a:r>
          </a:p>
        </p:txBody>
      </p:sp>
    </p:spTree>
    <p:extLst>
      <p:ext uri="{BB962C8B-B14F-4D97-AF65-F5344CB8AC3E}">
        <p14:creationId xmlns:p14="http://schemas.microsoft.com/office/powerpoint/2010/main" val="255019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4BFE1-C716-F167-6A36-BA6EBCE30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380326-A123-2CAD-2B66-32C609DBE272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4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F11AAA-32B1-A6BD-A65F-56E7988AD743}"/>
              </a:ext>
            </a:extLst>
          </p:cNvPr>
          <p:cNvSpPr txBox="1"/>
          <p:nvPr/>
        </p:nvSpPr>
        <p:spPr>
          <a:xfrm>
            <a:off x="712470" y="0"/>
            <a:ext cx="10767060" cy="619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 to see my name written in the wounds, For through Your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suff'ring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am free, Death is crushed to death life is mine to live, Won through Your selfless love</a:t>
            </a:r>
          </a:p>
        </p:txBody>
      </p:sp>
    </p:spTree>
    <p:extLst>
      <p:ext uri="{BB962C8B-B14F-4D97-AF65-F5344CB8AC3E}">
        <p14:creationId xmlns:p14="http://schemas.microsoft.com/office/powerpoint/2010/main" val="132732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BE322-2664-33EC-13EA-28214BA0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F47E78-70C9-8A23-F3AF-3DF4BA3AE1D6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D57DC-24A2-2511-FD28-D80E3D4D2081}"/>
              </a:ext>
            </a:extLst>
          </p:cNvPr>
          <p:cNvSpPr txBox="1"/>
          <p:nvPr/>
        </p:nvSpPr>
        <p:spPr>
          <a:xfrm>
            <a:off x="843643" y="827312"/>
            <a:ext cx="10504714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the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pow'r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cross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 of God slain for us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 love what a cost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stand forgiven </a:t>
            </a:r>
          </a:p>
        </p:txBody>
      </p:sp>
    </p:spTree>
    <p:extLst>
      <p:ext uri="{BB962C8B-B14F-4D97-AF65-F5344CB8AC3E}">
        <p14:creationId xmlns:p14="http://schemas.microsoft.com/office/powerpoint/2010/main" val="143577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FCA8F-4207-35DB-F7BC-172F58468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8755D9-76E0-6CEB-4BF6-5CD713108E4F}"/>
              </a:ext>
            </a:extLst>
          </p:cNvPr>
          <p:cNvSpPr txBox="1"/>
          <p:nvPr/>
        </p:nvSpPr>
        <p:spPr>
          <a:xfrm>
            <a:off x="-1" y="6173550"/>
            <a:ext cx="6880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Ending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7DA1CF-909F-D439-1FDA-FDDFD416EC78}"/>
              </a:ext>
            </a:extLst>
          </p:cNvPr>
          <p:cNvSpPr txBox="1"/>
          <p:nvPr/>
        </p:nvSpPr>
        <p:spPr>
          <a:xfrm>
            <a:off x="769434" y="873694"/>
            <a:ext cx="5326564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 love, what a cost. We stand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Forgiven at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cross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644638-F882-E291-30C0-982C524E3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6" r="1738"/>
          <a:stretch>
            <a:fillRect/>
          </a:stretch>
        </p:blipFill>
        <p:spPr>
          <a:xfrm>
            <a:off x="6782103" y="11"/>
            <a:ext cx="5409897" cy="68579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7F0A34-976F-FBCB-38B7-96969AC5C0AD}"/>
              </a:ext>
            </a:extLst>
          </p:cNvPr>
          <p:cNvSpPr txBox="1"/>
          <p:nvPr/>
        </p:nvSpPr>
        <p:spPr>
          <a:xfrm>
            <a:off x="8344656" y="6450549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HTWE - Shutterstock</a:t>
            </a:r>
          </a:p>
        </p:txBody>
      </p:sp>
    </p:spTree>
    <p:extLst>
      <p:ext uri="{BB962C8B-B14F-4D97-AF65-F5344CB8AC3E}">
        <p14:creationId xmlns:p14="http://schemas.microsoft.com/office/powerpoint/2010/main" val="353357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DF5884-77AB-4CBE-6808-E239A92FF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A2AED25-CE21-7D70-3FA4-3E7783499687}"/>
              </a:ext>
            </a:extLst>
          </p:cNvPr>
          <p:cNvSpPr txBox="1">
            <a:spLocks/>
          </p:cNvSpPr>
          <p:nvPr/>
        </p:nvSpPr>
        <p:spPr>
          <a:xfrm>
            <a:off x="-3" y="729272"/>
            <a:ext cx="12162889" cy="12303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rgbClr val="C59790"/>
              </a:buClr>
              <a:buSzPct val="100000"/>
              <a:buFontTx/>
              <a:buNone/>
              <a:tabLst/>
              <a:defRPr/>
            </a:pPr>
            <a:r>
              <a:rPr kumimoji="0" lang="en-US" sz="7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  <a:ea typeface="+mj-ea"/>
                <a:cs typeface="+mj-cs"/>
              </a:rPr>
              <a:t>Scripture Reading</a:t>
            </a:r>
            <a:endParaRPr kumimoji="0" lang="en-US" sz="1800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pperplate Gothic Bold" panose="020E0705020206020404" pitchFamily="34" charset="0"/>
              <a:ea typeface="+mj-ea"/>
              <a:cs typeface="+mj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A944BB-BAD0-AE69-82C5-DBF1FB9664F2}"/>
              </a:ext>
            </a:extLst>
          </p:cNvPr>
          <p:cNvSpPr/>
          <p:nvPr/>
        </p:nvSpPr>
        <p:spPr>
          <a:xfrm>
            <a:off x="-2" y="2042962"/>
            <a:ext cx="121628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Revelation 14:6-7 </a:t>
            </a:r>
            <a:r>
              <a:rPr kumimoji="0" lang="en-US" sz="5400" b="0" i="0" u="none" strike="noStrike" kern="1200" cap="sm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nkjv</a:t>
            </a:r>
            <a:endParaRPr kumimoji="0" lang="en-US" sz="6600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9730ED-6FF2-C953-DCF6-37EA2C0F6AD5}"/>
              </a:ext>
            </a:extLst>
          </p:cNvPr>
          <p:cNvCxnSpPr>
            <a:cxnSpLocks/>
          </p:cNvCxnSpPr>
          <p:nvPr/>
        </p:nvCxnSpPr>
        <p:spPr>
          <a:xfrm>
            <a:off x="754293" y="3311225"/>
            <a:ext cx="10654301" cy="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6FC19E3-03AF-43C8-C0E7-E2A502CCCEDD}"/>
              </a:ext>
            </a:extLst>
          </p:cNvPr>
          <p:cNvSpPr txBox="1"/>
          <p:nvPr/>
        </p:nvSpPr>
        <p:spPr>
          <a:xfrm>
            <a:off x="677174" y="3891708"/>
            <a:ext cx="10654301" cy="2145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lang="en-US" sz="5400" baseline="30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Then I saw another angel flying in the midst of heaven,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0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3700C3-F002-330C-A611-3F364A144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35AC01-FEAA-570D-841B-E8673B0D6398}"/>
              </a:ext>
            </a:extLst>
          </p:cNvPr>
          <p:cNvSpPr txBox="1"/>
          <p:nvPr/>
        </p:nvSpPr>
        <p:spPr>
          <a:xfrm>
            <a:off x="716096" y="735987"/>
            <a:ext cx="10752463" cy="5386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having the everlasting gospel to preach to those who dwell on the earth — to every nation, tribe, tongue, and people — </a:t>
            </a:r>
            <a:r>
              <a:rPr kumimoji="0" lang="en-US" sz="5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saying with a loud voice, “Fear God and give glory</a:t>
            </a:r>
          </a:p>
        </p:txBody>
      </p:sp>
    </p:spTree>
    <p:extLst>
      <p:ext uri="{BB962C8B-B14F-4D97-AF65-F5344CB8AC3E}">
        <p14:creationId xmlns:p14="http://schemas.microsoft.com/office/powerpoint/2010/main" val="129398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36DA9F-0711-7A56-376B-821EBA76F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0144B7-EAC7-7276-9EEA-9E468D0B3775}"/>
              </a:ext>
            </a:extLst>
          </p:cNvPr>
          <p:cNvSpPr txBox="1"/>
          <p:nvPr/>
        </p:nvSpPr>
        <p:spPr>
          <a:xfrm>
            <a:off x="749146" y="1276135"/>
            <a:ext cx="10598227" cy="4305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 Him, for the hour of His judgment has come; and worship Him who made heaven and earth, the sea and springs of water.”</a:t>
            </a:r>
          </a:p>
        </p:txBody>
      </p:sp>
    </p:spTree>
    <p:extLst>
      <p:ext uri="{BB962C8B-B14F-4D97-AF65-F5344CB8AC3E}">
        <p14:creationId xmlns:p14="http://schemas.microsoft.com/office/powerpoint/2010/main" val="81425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3319D1-8854-10C5-F529-F0893918F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" b="3824"/>
          <a:stretch/>
        </p:blipFill>
        <p:spPr>
          <a:xfrm>
            <a:off x="578" y="2045776"/>
            <a:ext cx="12191422" cy="48122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A8DD68-3DC1-374E-7570-50FDD8CC5757}"/>
              </a:ext>
            </a:extLst>
          </p:cNvPr>
          <p:cNvSpPr txBox="1"/>
          <p:nvPr/>
        </p:nvSpPr>
        <p:spPr>
          <a:xfrm>
            <a:off x="0" y="213614"/>
            <a:ext cx="1219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The Big Picture</a:t>
            </a:r>
          </a:p>
          <a:p>
            <a:pPr algn="ctr"/>
            <a:r>
              <a:rPr lang="en-US" sz="4000" cap="small" dirty="0">
                <a:solidFill>
                  <a:schemeClr val="bg1"/>
                </a:solidFill>
                <a:latin typeface="Aptos" panose="020B0004020202020204" pitchFamily="34" charset="0"/>
              </a:rPr>
              <a:t>Elder Jim Carpenter</a:t>
            </a:r>
          </a:p>
        </p:txBody>
      </p:sp>
    </p:spTree>
    <p:extLst>
      <p:ext uri="{BB962C8B-B14F-4D97-AF65-F5344CB8AC3E}">
        <p14:creationId xmlns:p14="http://schemas.microsoft.com/office/powerpoint/2010/main" val="330109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62C11-0867-60C9-7051-FD1F2813D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6A3A94C2-A006-1D95-28E7-27E354F7D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884181F-AB8C-5C65-B329-91AB038F8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DDD07FD-56A9-D294-174A-62CD65CFF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B0DACA6-DD9E-8165-046A-BD16D045F7A3}"/>
              </a:ext>
            </a:extLst>
          </p:cNvPr>
          <p:cNvSpPr txBox="1">
            <a:spLocks/>
          </p:cNvSpPr>
          <p:nvPr/>
        </p:nvSpPr>
        <p:spPr>
          <a:xfrm>
            <a:off x="6095436" y="1398126"/>
            <a:ext cx="5182163" cy="23813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Facing A Task Unfinished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(We Go to All the World)</a:t>
            </a:r>
            <a:endParaRPr kumimoji="0" lang="en-US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7A21B-2B0C-55DF-67E1-911E742AE7B5}"/>
              </a:ext>
            </a:extLst>
          </p:cNvPr>
          <p:cNvSpPr txBox="1"/>
          <p:nvPr/>
        </p:nvSpPr>
        <p:spPr>
          <a:xfrm>
            <a:off x="6352031" y="4654285"/>
            <a:ext cx="49255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CCLI Song # 7002026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Ed Cash |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Fionán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 De Barra | Frank Houghton | Keith Getty | Kristyn Getty | Samuel Wesley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© 2015 Capitol CMG Paragon; Fionan De Barra Pub Designee; Getty Music Publishing; OMF International (UK)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Used with permission. CCLI License # 2833891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1343AF-D2EC-428E-1657-F27F671E8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37" r="12353"/>
          <a:stretch>
            <a:fillRect/>
          </a:stretch>
        </p:blipFill>
        <p:spPr>
          <a:xfrm>
            <a:off x="0" y="-1"/>
            <a:ext cx="5409897" cy="68579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C52393-740D-3065-46E6-916D1EC4D2FC}"/>
              </a:ext>
            </a:extLst>
          </p:cNvPr>
          <p:cNvSpPr txBox="1"/>
          <p:nvPr/>
        </p:nvSpPr>
        <p:spPr>
          <a:xfrm>
            <a:off x="114068" y="6488657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bemeve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00114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8A66B-BF35-44D0-8EE4-969EA43EE40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C68DF8-372A-4733-9319-F8B2C2881FB6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Facing a task unfinished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drives us to our knees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need that undiminished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Rebukes our slothful ease</a:t>
            </a:r>
          </a:p>
        </p:txBody>
      </p:sp>
    </p:spTree>
    <p:extLst>
      <p:ext uri="{BB962C8B-B14F-4D97-AF65-F5344CB8AC3E}">
        <p14:creationId xmlns:p14="http://schemas.microsoft.com/office/powerpoint/2010/main" val="25018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AAD20-EB47-8136-B851-72DC5CC77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F89DAC-548C-1788-E67B-1811B1821A1B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6509B-F44A-C647-BAF5-357CF31B7A7F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who rejoice to know Thee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Renew before Thy throne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solemn pledge we owe Thee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go and make Thee known</a:t>
            </a:r>
          </a:p>
        </p:txBody>
      </p:sp>
    </p:spTree>
    <p:extLst>
      <p:ext uri="{BB962C8B-B14F-4D97-AF65-F5344CB8AC3E}">
        <p14:creationId xmlns:p14="http://schemas.microsoft.com/office/powerpoint/2010/main" val="204109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2F742-68F2-41B5-6CA6-D4CC1121F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C4061E-9828-FF53-6C32-D04ABA9296A7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6DC8AC-9FB8-CF50-B4B4-50BDB2ECCDBB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other lords beside Thee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Hold their unhindered sway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forces that defied Thee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Defy Thee still today</a:t>
            </a:r>
          </a:p>
        </p:txBody>
      </p:sp>
    </p:spTree>
    <p:extLst>
      <p:ext uri="{BB962C8B-B14F-4D97-AF65-F5344CB8AC3E}">
        <p14:creationId xmlns:p14="http://schemas.microsoft.com/office/powerpoint/2010/main" val="106777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11406-9C13-9FD5-313C-2FE93AFF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2FFFAE-3A18-D505-71FB-5D273454EF6D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506003-E1C5-B321-5704-DAC4B3D3F19A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none to heed their crying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life and love and light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Unnumbered souls are dying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pass into the night</a:t>
            </a:r>
          </a:p>
        </p:txBody>
      </p:sp>
    </p:spTree>
    <p:extLst>
      <p:ext uri="{BB962C8B-B14F-4D97-AF65-F5344CB8AC3E}">
        <p14:creationId xmlns:p14="http://schemas.microsoft.com/office/powerpoint/2010/main" val="202746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CAE6E6-C3E9-6253-AA7E-2DFC2572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3CA1A8-14D5-D0D7-EA7C-82A1A12AC6C1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9C5604-9AD7-1F43-2153-864D78D79916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go to all the world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kingdom hope unfurled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other name has power to save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Jesus Christ the Lord</a:t>
            </a:r>
          </a:p>
        </p:txBody>
      </p:sp>
    </p:spTree>
    <p:extLst>
      <p:ext uri="{BB962C8B-B14F-4D97-AF65-F5344CB8AC3E}">
        <p14:creationId xmlns:p14="http://schemas.microsoft.com/office/powerpoint/2010/main" val="187412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03B59-43DD-09DE-4B1B-4C3819D4D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1780B5-6FB3-130F-ED16-415AD0D72DB6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7D140-D65E-0153-7873-570154C31589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bear the torch that flaming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Fell from the hands of those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gave their lives proclaiming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Jesus died and rose</a:t>
            </a:r>
          </a:p>
        </p:txBody>
      </p:sp>
    </p:spTree>
    <p:extLst>
      <p:ext uri="{BB962C8B-B14F-4D97-AF65-F5344CB8AC3E}">
        <p14:creationId xmlns:p14="http://schemas.microsoft.com/office/powerpoint/2010/main" val="280315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6B50E2-1120-AC8D-0CE9-78898AB26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893FE-EBDB-0133-99F7-D81462169394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99C72A-6573-0F3A-ABC0-D3DBE909F77E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Ours is the same commission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same glad message ours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Fired by the same ambition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Thee we yield our powers</a:t>
            </a:r>
          </a:p>
        </p:txBody>
      </p:sp>
    </p:spTree>
    <p:extLst>
      <p:ext uri="{BB962C8B-B14F-4D97-AF65-F5344CB8AC3E}">
        <p14:creationId xmlns:p14="http://schemas.microsoft.com/office/powerpoint/2010/main" val="121784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28DE9E-94E1-F463-C541-59EC0B696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612FA2-BC3F-5D64-5581-EC8B0C66460D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DE22C1-4329-AEDD-ECF6-459118D8CB20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go to all the world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kingdom hope unfurled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other name has power to save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Jesus Christ the Lord</a:t>
            </a:r>
          </a:p>
        </p:txBody>
      </p:sp>
    </p:spTree>
    <p:extLst>
      <p:ext uri="{BB962C8B-B14F-4D97-AF65-F5344CB8AC3E}">
        <p14:creationId xmlns:p14="http://schemas.microsoft.com/office/powerpoint/2010/main" val="14804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E6945D-FB04-F309-6177-1C728E1C7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C6B0C4-08DB-0202-D875-1D617D32488F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4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48AAC8-BBFD-5A43-307C-0F5A99D1675F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Father who sustained them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Spirit who inspired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Saviour whose love constrained them, To toil with zeal untired</a:t>
            </a:r>
          </a:p>
        </p:txBody>
      </p:sp>
    </p:spTree>
    <p:extLst>
      <p:ext uri="{BB962C8B-B14F-4D97-AF65-F5344CB8AC3E}">
        <p14:creationId xmlns:p14="http://schemas.microsoft.com/office/powerpoint/2010/main" val="29420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FC6E5A-B09F-AF8A-C784-44AC74AE8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83B4D2-920B-FE68-E4B5-0A8FF86D1957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4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E21F5-797C-AD1C-F65F-775FDB27D187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cowardice defend us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lethargy awake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Forth on Thine errands send us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Thy sake</a:t>
            </a:r>
          </a:p>
        </p:txBody>
      </p:sp>
    </p:spTree>
    <p:extLst>
      <p:ext uri="{BB962C8B-B14F-4D97-AF65-F5344CB8AC3E}">
        <p14:creationId xmlns:p14="http://schemas.microsoft.com/office/powerpoint/2010/main" val="411921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8A2FA-BCC6-4458-613B-748D262A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76210E-C57D-528C-4447-17A728196CF6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84060-1738-7C15-45D5-FAE47D111A93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go to all the world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kingdom hope unfurled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other name has power to save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Jesus Christ the Lord</a:t>
            </a:r>
          </a:p>
        </p:txBody>
      </p:sp>
    </p:spTree>
    <p:extLst>
      <p:ext uri="{BB962C8B-B14F-4D97-AF65-F5344CB8AC3E}">
        <p14:creationId xmlns:p14="http://schemas.microsoft.com/office/powerpoint/2010/main" val="237442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9E164-616B-2BC5-6F2E-8A0961F64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9D8FDE-B86A-BC1F-FF59-6C3D50534E3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Repeat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38022E-1E2C-0C0B-D5DD-E1CE3CA254FE}"/>
              </a:ext>
            </a:extLst>
          </p:cNvPr>
          <p:cNvSpPr txBox="1"/>
          <p:nvPr/>
        </p:nvSpPr>
        <p:spPr>
          <a:xfrm>
            <a:off x="599325" y="1121284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go to all the world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kingdom hope unfurled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other name has power to save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Jesus Christ the Lord</a:t>
            </a:r>
          </a:p>
        </p:txBody>
      </p:sp>
    </p:spTree>
    <p:extLst>
      <p:ext uri="{BB962C8B-B14F-4D97-AF65-F5344CB8AC3E}">
        <p14:creationId xmlns:p14="http://schemas.microsoft.com/office/powerpoint/2010/main" val="218196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4DDCF5-916C-F9D2-507D-A824FF41E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id="{A324E1D6-88B4-11E3-DCCD-6E7A74045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724C35CA-4AB4-FA3B-904E-B400A9271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5544" y="685798"/>
            <a:ext cx="4613397" cy="5486399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049A65-669B-2256-856D-8410A3061157}"/>
              </a:ext>
            </a:extLst>
          </p:cNvPr>
          <p:cNvSpPr txBox="1"/>
          <p:nvPr/>
        </p:nvSpPr>
        <p:spPr>
          <a:xfrm>
            <a:off x="735543" y="3471310"/>
            <a:ext cx="4613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Elder Jim Carpenter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6BB7E9-83A3-48FD-A206-89BCEF8D9FB5}"/>
              </a:ext>
            </a:extLst>
          </p:cNvPr>
          <p:cNvSpPr txBox="1">
            <a:spLocks/>
          </p:cNvSpPr>
          <p:nvPr/>
        </p:nvSpPr>
        <p:spPr>
          <a:xfrm>
            <a:off x="190975" y="890188"/>
            <a:ext cx="5353875" cy="27008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B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enediction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829A4E-F147-64DD-C845-A8AA9C721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6" r="1946"/>
          <a:stretch>
            <a:fillRect/>
          </a:stretch>
        </p:blipFill>
        <p:spPr>
          <a:xfrm>
            <a:off x="5904689" y="685797"/>
            <a:ext cx="5551767" cy="5486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A62B05-01CB-9997-5238-7E19A9FE058E}"/>
              </a:ext>
            </a:extLst>
          </p:cNvPr>
          <p:cNvSpPr txBox="1"/>
          <p:nvPr/>
        </p:nvSpPr>
        <p:spPr>
          <a:xfrm>
            <a:off x="9040978" y="6172196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Laura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481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826328CA-5F67-4711-B85D-145ABD90F0C2}" vid="{19057A55-7D5A-4630-9E53-CA5ED644777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2347</TotalTime>
  <Words>2956</Words>
  <Application>Microsoft Office PowerPoint</Application>
  <PresentationFormat>Widescreen</PresentationFormat>
  <Paragraphs>543</Paragraphs>
  <Slides>101</Slides>
  <Notes>98</Notes>
  <HiddenSlides>2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101</vt:i4>
      </vt:variant>
    </vt:vector>
  </HeadingPairs>
  <TitlesOfParts>
    <vt:vector size="123" baseType="lpstr">
      <vt:lpstr>akagi_probook</vt:lpstr>
      <vt:lpstr>Aptos</vt:lpstr>
      <vt:lpstr>Aptos Black</vt:lpstr>
      <vt:lpstr>Aptos Light</vt:lpstr>
      <vt:lpstr>Arial</vt:lpstr>
      <vt:lpstr>Arial Black</vt:lpstr>
      <vt:lpstr>Calibri</vt:lpstr>
      <vt:lpstr>Calibri Light</vt:lpstr>
      <vt:lpstr>Copperplate Gothic Bold</vt:lpstr>
      <vt:lpstr>Edwardian Script ITC</vt:lpstr>
      <vt:lpstr>Georgia</vt:lpstr>
      <vt:lpstr>Georgia Pro</vt:lpstr>
      <vt:lpstr>Georgia Pro Cond</vt:lpstr>
      <vt:lpstr>Georgia Pro Cond Light</vt:lpstr>
      <vt:lpstr>Ink Free</vt:lpstr>
      <vt:lpstr>Maratre</vt:lpstr>
      <vt:lpstr>Merriweather</vt:lpstr>
      <vt:lpstr>Neue Haas Grotesk Text Pro</vt:lpstr>
      <vt:lpstr>Pristina</vt:lpstr>
      <vt:lpstr>Times New Roman</vt:lpstr>
      <vt:lpstr>Office Theme</vt:lpstr>
      <vt:lpstr>Dune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Green</dc:creator>
  <cp:lastModifiedBy>Margaret Green</cp:lastModifiedBy>
  <cp:revision>825</cp:revision>
  <cp:lastPrinted>2026-10-11T20:02:18Z</cp:lastPrinted>
  <dcterms:created xsi:type="dcterms:W3CDTF">2021-02-05T17:28:24Z</dcterms:created>
  <dcterms:modified xsi:type="dcterms:W3CDTF">2026-10-13T01:21:19Z</dcterms:modified>
</cp:coreProperties>
</file>