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738" r:id="rId2"/>
  </p:sldMasterIdLst>
  <p:notesMasterIdLst>
    <p:notesMasterId r:id="rId88"/>
  </p:notesMasterIdLst>
  <p:sldIdLst>
    <p:sldId id="8351" r:id="rId3"/>
    <p:sldId id="8397" r:id="rId4"/>
    <p:sldId id="8133" r:id="rId5"/>
    <p:sldId id="8587" r:id="rId6"/>
    <p:sldId id="8588" r:id="rId7"/>
    <p:sldId id="8589" r:id="rId8"/>
    <p:sldId id="8590" r:id="rId9"/>
    <p:sldId id="8591" r:id="rId10"/>
    <p:sldId id="8592" r:id="rId11"/>
    <p:sldId id="8593" r:id="rId12"/>
    <p:sldId id="8594" r:id="rId13"/>
    <p:sldId id="8595" r:id="rId14"/>
    <p:sldId id="8596" r:id="rId15"/>
    <p:sldId id="7983" r:id="rId16"/>
    <p:sldId id="8323" r:id="rId17"/>
    <p:sldId id="8324" r:id="rId18"/>
    <p:sldId id="8325" r:id="rId19"/>
    <p:sldId id="8326" r:id="rId20"/>
    <p:sldId id="8327" r:id="rId21"/>
    <p:sldId id="8328" r:id="rId22"/>
    <p:sldId id="8329" r:id="rId23"/>
    <p:sldId id="8330" r:id="rId24"/>
    <p:sldId id="8331" r:id="rId25"/>
    <p:sldId id="8332" r:id="rId26"/>
    <p:sldId id="8333" r:id="rId27"/>
    <p:sldId id="8340" r:id="rId28"/>
    <p:sldId id="6884" r:id="rId29"/>
    <p:sldId id="7020" r:id="rId30"/>
    <p:sldId id="7021" r:id="rId31"/>
    <p:sldId id="7022" r:id="rId32"/>
    <p:sldId id="7023" r:id="rId33"/>
    <p:sldId id="7024" r:id="rId34"/>
    <p:sldId id="7026" r:id="rId35"/>
    <p:sldId id="7027" r:id="rId36"/>
    <p:sldId id="8606" r:id="rId37"/>
    <p:sldId id="8607" r:id="rId38"/>
    <p:sldId id="8609" r:id="rId39"/>
    <p:sldId id="8610" r:id="rId40"/>
    <p:sldId id="8611" r:id="rId41"/>
    <p:sldId id="8612" r:id="rId42"/>
    <p:sldId id="8613" r:id="rId43"/>
    <p:sldId id="8565" r:id="rId44"/>
    <p:sldId id="5513" r:id="rId45"/>
    <p:sldId id="8518" r:id="rId46"/>
    <p:sldId id="5770" r:id="rId47"/>
    <p:sldId id="7976" r:id="rId48"/>
    <p:sldId id="7108" r:id="rId49"/>
    <p:sldId id="7975" r:id="rId50"/>
    <p:sldId id="8400" r:id="rId51"/>
    <p:sldId id="8566" r:id="rId52"/>
    <p:sldId id="8562" r:id="rId53"/>
    <p:sldId id="8632" r:id="rId54"/>
    <p:sldId id="8586" r:id="rId55"/>
    <p:sldId id="6111" r:id="rId56"/>
    <p:sldId id="7970" r:id="rId57"/>
    <p:sldId id="6573" r:id="rId58"/>
    <p:sldId id="4965" r:id="rId59"/>
    <p:sldId id="8608" r:id="rId60"/>
    <p:sldId id="8298" r:id="rId61"/>
    <p:sldId id="8293" r:id="rId62"/>
    <p:sldId id="8294" r:id="rId63"/>
    <p:sldId id="8295" r:id="rId64"/>
    <p:sldId id="8299" r:id="rId65"/>
    <p:sldId id="8297" r:id="rId66"/>
    <p:sldId id="8520" r:id="rId67"/>
    <p:sldId id="8521" r:id="rId68"/>
    <p:sldId id="8522" r:id="rId69"/>
    <p:sldId id="7353" r:id="rId70"/>
    <p:sldId id="7355" r:id="rId71"/>
    <p:sldId id="7489" r:id="rId72"/>
    <p:sldId id="7490" r:id="rId73"/>
    <p:sldId id="7491" r:id="rId74"/>
    <p:sldId id="7492" r:id="rId75"/>
    <p:sldId id="7493" r:id="rId76"/>
    <p:sldId id="8600" r:id="rId77"/>
    <p:sldId id="8601" r:id="rId78"/>
    <p:sldId id="8605" r:id="rId79"/>
    <p:sldId id="8519" r:id="rId80"/>
    <p:sldId id="8136" r:id="rId81"/>
    <p:sldId id="7528" r:id="rId82"/>
    <p:sldId id="7529" r:id="rId83"/>
    <p:sldId id="7530" r:id="rId84"/>
    <p:sldId id="7531" r:id="rId85"/>
    <p:sldId id="7532" r:id="rId86"/>
    <p:sldId id="8174" r:id="rId87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4CC0C68-67CA-4866-A6D8-F8D2526FBBE0}">
          <p14:sldIdLst>
            <p14:sldId id="8351"/>
            <p14:sldId id="8397"/>
            <p14:sldId id="8133"/>
            <p14:sldId id="8587"/>
            <p14:sldId id="8588"/>
            <p14:sldId id="8589"/>
            <p14:sldId id="8590"/>
            <p14:sldId id="8591"/>
            <p14:sldId id="8592"/>
            <p14:sldId id="8593"/>
            <p14:sldId id="8594"/>
            <p14:sldId id="8595"/>
            <p14:sldId id="8596"/>
            <p14:sldId id="7983"/>
            <p14:sldId id="8323"/>
            <p14:sldId id="8324"/>
            <p14:sldId id="8325"/>
            <p14:sldId id="8326"/>
            <p14:sldId id="8327"/>
            <p14:sldId id="8328"/>
            <p14:sldId id="8329"/>
            <p14:sldId id="8330"/>
            <p14:sldId id="8331"/>
            <p14:sldId id="8332"/>
            <p14:sldId id="8333"/>
            <p14:sldId id="8340"/>
            <p14:sldId id="6884"/>
            <p14:sldId id="7020"/>
            <p14:sldId id="7021"/>
            <p14:sldId id="7022"/>
            <p14:sldId id="7023"/>
            <p14:sldId id="7024"/>
            <p14:sldId id="7026"/>
            <p14:sldId id="7027"/>
            <p14:sldId id="8606"/>
            <p14:sldId id="8607"/>
            <p14:sldId id="8609"/>
            <p14:sldId id="8610"/>
            <p14:sldId id="8611"/>
            <p14:sldId id="8612"/>
            <p14:sldId id="8613"/>
            <p14:sldId id="8565"/>
            <p14:sldId id="5513"/>
            <p14:sldId id="8518"/>
            <p14:sldId id="5770"/>
            <p14:sldId id="7976"/>
            <p14:sldId id="7108"/>
            <p14:sldId id="7975"/>
            <p14:sldId id="8400"/>
            <p14:sldId id="8566"/>
            <p14:sldId id="8562"/>
            <p14:sldId id="8632"/>
            <p14:sldId id="8586"/>
            <p14:sldId id="6111"/>
            <p14:sldId id="7970"/>
            <p14:sldId id="6573"/>
            <p14:sldId id="4965"/>
            <p14:sldId id="8608"/>
            <p14:sldId id="8298"/>
            <p14:sldId id="8293"/>
            <p14:sldId id="8294"/>
            <p14:sldId id="8295"/>
            <p14:sldId id="8299"/>
            <p14:sldId id="8297"/>
            <p14:sldId id="8520"/>
            <p14:sldId id="8521"/>
            <p14:sldId id="8522"/>
            <p14:sldId id="7353"/>
            <p14:sldId id="7355"/>
            <p14:sldId id="7489"/>
            <p14:sldId id="7490"/>
            <p14:sldId id="7491"/>
            <p14:sldId id="7492"/>
            <p14:sldId id="7493"/>
            <p14:sldId id="8600"/>
            <p14:sldId id="8601"/>
            <p14:sldId id="8605"/>
            <p14:sldId id="8519"/>
            <p14:sldId id="8136"/>
            <p14:sldId id="7528"/>
            <p14:sldId id="7529"/>
            <p14:sldId id="7530"/>
            <p14:sldId id="7531"/>
            <p14:sldId id="7532"/>
            <p14:sldId id="81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6BE98"/>
    <a:srgbClr val="214365"/>
    <a:srgbClr val="23476B"/>
    <a:srgbClr val="000000"/>
    <a:srgbClr val="CC3399"/>
    <a:srgbClr val="FF37CB"/>
    <a:srgbClr val="D2009B"/>
    <a:srgbClr val="B00082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F628C7-B88F-482D-B7F9-CFD22EC254F2}" v="14" dt="2026-10-12T15:42:05.0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93" autoAdjust="0"/>
    <p:restoredTop sz="72778" autoAdjust="0"/>
  </p:normalViewPr>
  <p:slideViewPr>
    <p:cSldViewPr snapToGrid="0">
      <p:cViewPr varScale="1">
        <p:scale>
          <a:sx n="109" d="100"/>
          <a:sy n="109" d="100"/>
        </p:scale>
        <p:origin x="1710" y="96"/>
      </p:cViewPr>
      <p:guideLst/>
    </p:cSldViewPr>
  </p:slideViewPr>
  <p:outlineViewPr>
    <p:cViewPr>
      <p:scale>
        <a:sx n="33" d="100"/>
        <a:sy n="33" d="100"/>
      </p:scale>
      <p:origin x="0" y="-24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162"/>
    </p:cViewPr>
  </p:sorterViewPr>
  <p:notesViewPr>
    <p:cSldViewPr snapToGrid="0">
      <p:cViewPr varScale="1">
        <p:scale>
          <a:sx n="111" d="100"/>
          <a:sy n="111" d="100"/>
        </p:scale>
        <p:origin x="3942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viewProps" Target="view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microsoft.com/office/2016/11/relationships/changesInfo" Target="changesInfos/changesInfo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garet Green" userId="95a2c08d86d62f11" providerId="LiveId" clId="{F44DC2FF-89EE-4EF9-BD6E-8F2D6A55259C}"/>
    <pc:docChg chg="undo redo custSel addSld delSld modSld sldOrd delMainMaster modSection">
      <pc:chgData name="Margaret Green" userId="95a2c08d86d62f11" providerId="LiveId" clId="{F44DC2FF-89EE-4EF9-BD6E-8F2D6A55259C}" dt="2026-10-12T15:42:05.045" v="3694"/>
      <pc:docMkLst>
        <pc:docMk/>
      </pc:docMkLst>
      <pc:sldChg chg="addSp delSp modSp add del mod">
        <pc:chgData name="Margaret Green" userId="95a2c08d86d62f11" providerId="LiveId" clId="{F44DC2FF-89EE-4EF9-BD6E-8F2D6A55259C}" dt="2026-10-12T04:28:50.864" v="3293" actId="47"/>
        <pc:sldMkLst>
          <pc:docMk/>
          <pc:sldMk cId="2001582772" sldId="2853"/>
        </pc:sldMkLst>
      </pc:sldChg>
      <pc:sldChg chg="add">
        <pc:chgData name="Margaret Green" userId="95a2c08d86d62f11" providerId="LiveId" clId="{F44DC2FF-89EE-4EF9-BD6E-8F2D6A55259C}" dt="2026-09-19T03:34:18.086" v="31"/>
        <pc:sldMkLst>
          <pc:docMk/>
          <pc:sldMk cId="1640662189" sldId="4965"/>
        </pc:sldMkLst>
      </pc:sldChg>
      <pc:sldChg chg="add del">
        <pc:chgData name="Margaret Green" userId="95a2c08d86d62f11" providerId="LiveId" clId="{F44DC2FF-89EE-4EF9-BD6E-8F2D6A55259C}" dt="2026-10-12T04:42:35.350" v="3360" actId="47"/>
        <pc:sldMkLst>
          <pc:docMk/>
          <pc:sldMk cId="144821201" sldId="5364"/>
        </pc:sldMkLst>
      </pc:sldChg>
      <pc:sldChg chg="addSp delSp modSp add mod">
        <pc:chgData name="Margaret Green" userId="95a2c08d86d62f11" providerId="LiveId" clId="{F44DC2FF-89EE-4EF9-BD6E-8F2D6A55259C}" dt="2026-10-12T04:24:17.897" v="3196" actId="1076"/>
        <pc:sldMkLst>
          <pc:docMk/>
          <pc:sldMk cId="3345656094" sldId="5770"/>
        </pc:sldMkLst>
        <pc:spChg chg="add del mod">
          <ac:chgData name="Margaret Green" userId="95a2c08d86d62f11" providerId="LiveId" clId="{F44DC2FF-89EE-4EF9-BD6E-8F2D6A55259C}" dt="2026-10-12T04:22:55.134" v="3183"/>
          <ac:spMkLst>
            <pc:docMk/>
            <pc:sldMk cId="3345656094" sldId="5770"/>
            <ac:spMk id="2" creationId="{DB23A14C-1E02-382D-71A5-FCED2E23A7F4}"/>
          </ac:spMkLst>
        </pc:spChg>
        <pc:spChg chg="mod">
          <ac:chgData name="Margaret Green" userId="95a2c08d86d62f11" providerId="LiveId" clId="{F44DC2FF-89EE-4EF9-BD6E-8F2D6A55259C}" dt="2026-10-12T04:24:17.897" v="3196" actId="1076"/>
          <ac:spMkLst>
            <pc:docMk/>
            <pc:sldMk cId="3345656094" sldId="5770"/>
            <ac:spMk id="8" creationId="{D80B6D53-7101-A2D7-B553-2240F565B526}"/>
          </ac:spMkLst>
        </pc:spChg>
        <pc:graphicFrameChg chg="del mod modGraphic">
          <ac:chgData name="Margaret Green" userId="95a2c08d86d62f11" providerId="LiveId" clId="{F44DC2FF-89EE-4EF9-BD6E-8F2D6A55259C}" dt="2026-10-12T04:23:58.692" v="3193" actId="21"/>
          <ac:graphicFrameMkLst>
            <pc:docMk/>
            <pc:sldMk cId="3345656094" sldId="5770"/>
            <ac:graphicFrameMk id="7" creationId="{F9E97901-A452-2175-9C6B-5143BCB04FD5}"/>
          </ac:graphicFrameMkLst>
        </pc:graphicFrameChg>
        <pc:graphicFrameChg chg="add mod">
          <ac:chgData name="Margaret Green" userId="95a2c08d86d62f11" providerId="LiveId" clId="{F44DC2FF-89EE-4EF9-BD6E-8F2D6A55259C}" dt="2026-10-12T04:24:10.423" v="3195" actId="1076"/>
          <ac:graphicFrameMkLst>
            <pc:docMk/>
            <pc:sldMk cId="3345656094" sldId="5770"/>
            <ac:graphicFrameMk id="10" creationId="{03B11236-80CE-F09E-DA0E-B733759F11CD}"/>
          </ac:graphicFrameMkLst>
        </pc:graphicFrameChg>
        <pc:picChg chg="mod modCrop">
          <ac:chgData name="Margaret Green" userId="95a2c08d86d62f11" providerId="LiveId" clId="{F44DC2FF-89EE-4EF9-BD6E-8F2D6A55259C}" dt="2026-10-12T04:22:54.017" v="3181" actId="18131"/>
          <ac:picMkLst>
            <pc:docMk/>
            <pc:sldMk cId="3345656094" sldId="5770"/>
            <ac:picMk id="4" creationId="{6560572B-F9A8-BE6A-9863-15B659DD1841}"/>
          </ac:picMkLst>
        </pc:picChg>
        <pc:picChg chg="add mod ord modCrop">
          <ac:chgData name="Margaret Green" userId="95a2c08d86d62f11" providerId="LiveId" clId="{F44DC2FF-89EE-4EF9-BD6E-8F2D6A55259C}" dt="2026-10-12T04:23:50.976" v="3191" actId="171"/>
          <ac:picMkLst>
            <pc:docMk/>
            <pc:sldMk cId="3345656094" sldId="5770"/>
            <ac:picMk id="5" creationId="{30B4F263-EA0F-D4DA-14D2-AF987A5B9264}"/>
          </ac:picMkLst>
        </pc:picChg>
        <pc:picChg chg="add del mod modCrop">
          <ac:chgData name="Margaret Green" userId="95a2c08d86d62f11" providerId="LiveId" clId="{F44DC2FF-89EE-4EF9-BD6E-8F2D6A55259C}" dt="2026-10-12T04:22:38.020" v="3179" actId="478"/>
          <ac:picMkLst>
            <pc:docMk/>
            <pc:sldMk cId="3345656094" sldId="5770"/>
            <ac:picMk id="6" creationId="{7A610015-6922-6ED9-9093-27B149780B2D}"/>
          </ac:picMkLst>
        </pc:picChg>
      </pc:sldChg>
      <pc:sldChg chg="modSp add mod modShow">
        <pc:chgData name="Margaret Green" userId="95a2c08d86d62f11" providerId="LiveId" clId="{F44DC2FF-89EE-4EF9-BD6E-8F2D6A55259C}" dt="2026-10-12T04:25:29.868" v="3237" actId="729"/>
        <pc:sldMkLst>
          <pc:docMk/>
          <pc:sldMk cId="1268657549" sldId="6111"/>
        </pc:sldMkLst>
        <pc:spChg chg="mod">
          <ac:chgData name="Margaret Green" userId="95a2c08d86d62f11" providerId="LiveId" clId="{F44DC2FF-89EE-4EF9-BD6E-8F2D6A55259C}" dt="2026-10-07T20:34:02.244" v="2538" actId="20577"/>
          <ac:spMkLst>
            <pc:docMk/>
            <pc:sldMk cId="1268657549" sldId="6111"/>
            <ac:spMk id="7" creationId="{492543EA-BB06-2740-ECD4-258F5C0B73D4}"/>
          </ac:spMkLst>
        </pc:spChg>
        <pc:graphicFrameChg chg="mod">
          <ac:chgData name="Margaret Green" userId="95a2c08d86d62f11" providerId="LiveId" clId="{F44DC2FF-89EE-4EF9-BD6E-8F2D6A55259C}" dt="2026-10-05T19:27:43.787" v="2207" actId="207"/>
          <ac:graphicFrameMkLst>
            <pc:docMk/>
            <pc:sldMk cId="1268657549" sldId="6111"/>
            <ac:graphicFrameMk id="16" creationId="{C34A668F-0D21-ED18-92D9-9485E2D723A6}"/>
          </ac:graphicFrameMkLst>
        </pc:graphicFrameChg>
      </pc:sldChg>
      <pc:sldChg chg="addSp delSp modSp add del mod">
        <pc:chgData name="Margaret Green" userId="95a2c08d86d62f11" providerId="LiveId" clId="{F44DC2FF-89EE-4EF9-BD6E-8F2D6A55259C}" dt="2026-10-12T04:43:33.309" v="3363" actId="47"/>
        <pc:sldMkLst>
          <pc:docMk/>
          <pc:sldMk cId="2001149411" sldId="6570"/>
        </pc:sldMkLst>
      </pc:sldChg>
      <pc:sldChg chg="addSp delSp modSp add mod delAnim modAnim modNotesTx">
        <pc:chgData name="Margaret Green" userId="95a2c08d86d62f11" providerId="LiveId" clId="{F44DC2FF-89EE-4EF9-BD6E-8F2D6A55259C}" dt="2026-09-30T01:01:13.504" v="1786" actId="478"/>
        <pc:sldMkLst>
          <pc:docMk/>
          <pc:sldMk cId="3371853640" sldId="6573"/>
        </pc:sldMkLst>
      </pc:sldChg>
      <pc:sldChg chg="add del">
        <pc:chgData name="Margaret Green" userId="95a2c08d86d62f11" providerId="LiveId" clId="{F44DC2FF-89EE-4EF9-BD6E-8F2D6A55259C}" dt="2026-10-12T04:38:15.133" v="3349"/>
        <pc:sldMkLst>
          <pc:docMk/>
          <pc:sldMk cId="2536507208" sldId="6884"/>
        </pc:sldMkLst>
      </pc:sldChg>
      <pc:sldChg chg="add del">
        <pc:chgData name="Margaret Green" userId="95a2c08d86d62f11" providerId="LiveId" clId="{F44DC2FF-89EE-4EF9-BD6E-8F2D6A55259C}" dt="2026-10-12T04:40:32.626" v="3352" actId="47"/>
        <pc:sldMkLst>
          <pc:docMk/>
          <pc:sldMk cId="1029911261" sldId="6898"/>
        </pc:sldMkLst>
      </pc:sldChg>
      <pc:sldChg chg="add del">
        <pc:chgData name="Margaret Green" userId="95a2c08d86d62f11" providerId="LiveId" clId="{F44DC2FF-89EE-4EF9-BD6E-8F2D6A55259C}" dt="2026-10-12T04:28:51.336" v="3294" actId="47"/>
        <pc:sldMkLst>
          <pc:docMk/>
          <pc:sldMk cId="3605219541" sldId="6955"/>
        </pc:sldMkLst>
      </pc:sldChg>
      <pc:sldChg chg="add del">
        <pc:chgData name="Margaret Green" userId="95a2c08d86d62f11" providerId="LiveId" clId="{F44DC2FF-89EE-4EF9-BD6E-8F2D6A55259C}" dt="2026-10-12T04:28:52.359" v="3296" actId="47"/>
        <pc:sldMkLst>
          <pc:docMk/>
          <pc:sldMk cId="55430929" sldId="6960"/>
        </pc:sldMkLst>
      </pc:sldChg>
      <pc:sldChg chg="add del">
        <pc:chgData name="Margaret Green" userId="95a2c08d86d62f11" providerId="LiveId" clId="{F44DC2FF-89EE-4EF9-BD6E-8F2D6A55259C}" dt="2026-10-12T04:28:53.571" v="3298" actId="47"/>
        <pc:sldMkLst>
          <pc:docMk/>
          <pc:sldMk cId="3721531920" sldId="6961"/>
        </pc:sldMkLst>
      </pc:sldChg>
      <pc:sldChg chg="add del">
        <pc:chgData name="Margaret Green" userId="95a2c08d86d62f11" providerId="LiveId" clId="{F44DC2FF-89EE-4EF9-BD6E-8F2D6A55259C}" dt="2026-10-12T04:28:55.322" v="3300" actId="47"/>
        <pc:sldMkLst>
          <pc:docMk/>
          <pc:sldMk cId="4294536705" sldId="6962"/>
        </pc:sldMkLst>
      </pc:sldChg>
      <pc:sldChg chg="addSp delSp modSp add del mod">
        <pc:chgData name="Margaret Green" userId="95a2c08d86d62f11" providerId="LiveId" clId="{F44DC2FF-89EE-4EF9-BD6E-8F2D6A55259C}" dt="2026-10-12T04:28:51.888" v="3295" actId="47"/>
        <pc:sldMkLst>
          <pc:docMk/>
          <pc:sldMk cId="1155327700" sldId="6963"/>
        </pc:sldMkLst>
      </pc:sldChg>
      <pc:sldChg chg="addSp delSp add del mod">
        <pc:chgData name="Margaret Green" userId="95a2c08d86d62f11" providerId="LiveId" clId="{F44DC2FF-89EE-4EF9-BD6E-8F2D6A55259C}" dt="2026-10-12T04:28:52.855" v="3297" actId="47"/>
        <pc:sldMkLst>
          <pc:docMk/>
          <pc:sldMk cId="3151768249" sldId="6964"/>
        </pc:sldMkLst>
      </pc:sldChg>
      <pc:sldChg chg="addSp delSp add del mod">
        <pc:chgData name="Margaret Green" userId="95a2c08d86d62f11" providerId="LiveId" clId="{F44DC2FF-89EE-4EF9-BD6E-8F2D6A55259C}" dt="2026-10-12T04:28:54.353" v="3299" actId="47"/>
        <pc:sldMkLst>
          <pc:docMk/>
          <pc:sldMk cId="3823431240" sldId="6965"/>
        </pc:sldMkLst>
      </pc:sldChg>
      <pc:sldChg chg="addSp delSp add del mod">
        <pc:chgData name="Margaret Green" userId="95a2c08d86d62f11" providerId="LiveId" clId="{F44DC2FF-89EE-4EF9-BD6E-8F2D6A55259C}" dt="2026-10-12T04:28:56.424" v="3301" actId="47"/>
        <pc:sldMkLst>
          <pc:docMk/>
          <pc:sldMk cId="2663097477" sldId="6966"/>
        </pc:sldMkLst>
      </pc:sldChg>
      <pc:sldChg chg="add del">
        <pc:chgData name="Margaret Green" userId="95a2c08d86d62f11" providerId="LiveId" clId="{F44DC2FF-89EE-4EF9-BD6E-8F2D6A55259C}" dt="2026-10-12T04:40:34.562" v="3353" actId="47"/>
        <pc:sldMkLst>
          <pc:docMk/>
          <pc:sldMk cId="2251965030" sldId="6985"/>
        </pc:sldMkLst>
      </pc:sldChg>
      <pc:sldChg chg="add del">
        <pc:chgData name="Margaret Green" userId="95a2c08d86d62f11" providerId="LiveId" clId="{F44DC2FF-89EE-4EF9-BD6E-8F2D6A55259C}" dt="2026-10-12T04:38:15.133" v="3349"/>
        <pc:sldMkLst>
          <pc:docMk/>
          <pc:sldMk cId="987637301" sldId="7020"/>
        </pc:sldMkLst>
      </pc:sldChg>
      <pc:sldChg chg="add del">
        <pc:chgData name="Margaret Green" userId="95a2c08d86d62f11" providerId="LiveId" clId="{F44DC2FF-89EE-4EF9-BD6E-8F2D6A55259C}" dt="2026-10-12T04:38:15.133" v="3349"/>
        <pc:sldMkLst>
          <pc:docMk/>
          <pc:sldMk cId="2266216019" sldId="7021"/>
        </pc:sldMkLst>
      </pc:sldChg>
      <pc:sldChg chg="add del">
        <pc:chgData name="Margaret Green" userId="95a2c08d86d62f11" providerId="LiveId" clId="{F44DC2FF-89EE-4EF9-BD6E-8F2D6A55259C}" dt="2026-10-12T04:38:15.133" v="3349"/>
        <pc:sldMkLst>
          <pc:docMk/>
          <pc:sldMk cId="4210838621" sldId="7022"/>
        </pc:sldMkLst>
      </pc:sldChg>
      <pc:sldChg chg="add del">
        <pc:chgData name="Margaret Green" userId="95a2c08d86d62f11" providerId="LiveId" clId="{F44DC2FF-89EE-4EF9-BD6E-8F2D6A55259C}" dt="2026-10-12T04:38:15.133" v="3349"/>
        <pc:sldMkLst>
          <pc:docMk/>
          <pc:sldMk cId="1870860278" sldId="7023"/>
        </pc:sldMkLst>
      </pc:sldChg>
      <pc:sldChg chg="add del">
        <pc:chgData name="Margaret Green" userId="95a2c08d86d62f11" providerId="LiveId" clId="{F44DC2FF-89EE-4EF9-BD6E-8F2D6A55259C}" dt="2026-10-12T04:38:15.133" v="3349"/>
        <pc:sldMkLst>
          <pc:docMk/>
          <pc:sldMk cId="2389163805" sldId="7024"/>
        </pc:sldMkLst>
      </pc:sldChg>
      <pc:sldChg chg="modSp add del mod">
        <pc:chgData name="Margaret Green" userId="95a2c08d86d62f11" providerId="LiveId" clId="{F44DC2FF-89EE-4EF9-BD6E-8F2D6A55259C}" dt="2026-10-12T04:38:15.133" v="3349"/>
        <pc:sldMkLst>
          <pc:docMk/>
          <pc:sldMk cId="2596875322" sldId="7026"/>
        </pc:sldMkLst>
      </pc:sldChg>
      <pc:sldChg chg="modSp add del mod">
        <pc:chgData name="Margaret Green" userId="95a2c08d86d62f11" providerId="LiveId" clId="{F44DC2FF-89EE-4EF9-BD6E-8F2D6A55259C}" dt="2026-10-12T04:38:15.133" v="3349"/>
        <pc:sldMkLst>
          <pc:docMk/>
          <pc:sldMk cId="1698435219" sldId="7027"/>
        </pc:sldMkLst>
      </pc:sldChg>
      <pc:sldChg chg="add del">
        <pc:chgData name="Margaret Green" userId="95a2c08d86d62f11" providerId="LiveId" clId="{F44DC2FF-89EE-4EF9-BD6E-8F2D6A55259C}" dt="2026-10-12T04:29:54.471" v="3319" actId="47"/>
        <pc:sldMkLst>
          <pc:docMk/>
          <pc:sldMk cId="3479562618" sldId="7031"/>
        </pc:sldMkLst>
      </pc:sldChg>
      <pc:sldChg chg="add del">
        <pc:chgData name="Margaret Green" userId="95a2c08d86d62f11" providerId="LiveId" clId="{F44DC2FF-89EE-4EF9-BD6E-8F2D6A55259C}" dt="2026-10-12T04:29:54.919" v="3320" actId="47"/>
        <pc:sldMkLst>
          <pc:docMk/>
          <pc:sldMk cId="2395649832" sldId="7032"/>
        </pc:sldMkLst>
      </pc:sldChg>
      <pc:sldChg chg="add del">
        <pc:chgData name="Margaret Green" userId="95a2c08d86d62f11" providerId="LiveId" clId="{F44DC2FF-89EE-4EF9-BD6E-8F2D6A55259C}" dt="2026-10-12T04:29:55.414" v="3321" actId="47"/>
        <pc:sldMkLst>
          <pc:docMk/>
          <pc:sldMk cId="799171756" sldId="7033"/>
        </pc:sldMkLst>
      </pc:sldChg>
      <pc:sldChg chg="add del">
        <pc:chgData name="Margaret Green" userId="95a2c08d86d62f11" providerId="LiveId" clId="{F44DC2FF-89EE-4EF9-BD6E-8F2D6A55259C}" dt="2026-10-12T04:29:55.911" v="3322" actId="47"/>
        <pc:sldMkLst>
          <pc:docMk/>
          <pc:sldMk cId="3020170876" sldId="7034"/>
        </pc:sldMkLst>
      </pc:sldChg>
      <pc:sldChg chg="add del">
        <pc:chgData name="Margaret Green" userId="95a2c08d86d62f11" providerId="LiveId" clId="{F44DC2FF-89EE-4EF9-BD6E-8F2D6A55259C}" dt="2026-10-12T04:29:56.390" v="3323" actId="47"/>
        <pc:sldMkLst>
          <pc:docMk/>
          <pc:sldMk cId="774425318" sldId="7035"/>
        </pc:sldMkLst>
      </pc:sldChg>
      <pc:sldChg chg="add del">
        <pc:chgData name="Margaret Green" userId="95a2c08d86d62f11" providerId="LiveId" clId="{F44DC2FF-89EE-4EF9-BD6E-8F2D6A55259C}" dt="2026-10-12T04:29:56.894" v="3324" actId="47"/>
        <pc:sldMkLst>
          <pc:docMk/>
          <pc:sldMk cId="2527594153" sldId="7036"/>
        </pc:sldMkLst>
      </pc:sldChg>
      <pc:sldChg chg="add del">
        <pc:chgData name="Margaret Green" userId="95a2c08d86d62f11" providerId="LiveId" clId="{F44DC2FF-89EE-4EF9-BD6E-8F2D6A55259C}" dt="2026-10-12T04:29:59.399" v="3327" actId="47"/>
        <pc:sldMkLst>
          <pc:docMk/>
          <pc:sldMk cId="2923451338" sldId="7037"/>
        </pc:sldMkLst>
      </pc:sldChg>
      <pc:sldChg chg="add del">
        <pc:chgData name="Margaret Green" userId="95a2c08d86d62f11" providerId="LiveId" clId="{F44DC2FF-89EE-4EF9-BD6E-8F2D6A55259C}" dt="2026-10-12T04:30:00.279" v="3328" actId="47"/>
        <pc:sldMkLst>
          <pc:docMk/>
          <pc:sldMk cId="2223901256" sldId="7038"/>
        </pc:sldMkLst>
      </pc:sldChg>
      <pc:sldChg chg="add del">
        <pc:chgData name="Margaret Green" userId="95a2c08d86d62f11" providerId="LiveId" clId="{F44DC2FF-89EE-4EF9-BD6E-8F2D6A55259C}" dt="2026-10-12T04:30:01.192" v="3329" actId="47"/>
        <pc:sldMkLst>
          <pc:docMk/>
          <pc:sldMk cId="793993538" sldId="7039"/>
        </pc:sldMkLst>
      </pc:sldChg>
      <pc:sldChg chg="add del">
        <pc:chgData name="Margaret Green" userId="95a2c08d86d62f11" providerId="LiveId" clId="{F44DC2FF-89EE-4EF9-BD6E-8F2D6A55259C}" dt="2026-10-12T04:30:02.096" v="3330" actId="47"/>
        <pc:sldMkLst>
          <pc:docMk/>
          <pc:sldMk cId="2716151816" sldId="7040"/>
        </pc:sldMkLst>
      </pc:sldChg>
      <pc:sldChg chg="add del">
        <pc:chgData name="Margaret Green" userId="95a2c08d86d62f11" providerId="LiveId" clId="{F44DC2FF-89EE-4EF9-BD6E-8F2D6A55259C}" dt="2026-10-12T04:30:02.975" v="3331" actId="47"/>
        <pc:sldMkLst>
          <pc:docMk/>
          <pc:sldMk cId="1915937274" sldId="7041"/>
        </pc:sldMkLst>
      </pc:sldChg>
      <pc:sldChg chg="add del">
        <pc:chgData name="Margaret Green" userId="95a2c08d86d62f11" providerId="LiveId" clId="{F44DC2FF-89EE-4EF9-BD6E-8F2D6A55259C}" dt="2026-10-12T04:30:03.838" v="3332" actId="47"/>
        <pc:sldMkLst>
          <pc:docMk/>
          <pc:sldMk cId="526704409" sldId="7042"/>
        </pc:sldMkLst>
      </pc:sldChg>
      <pc:sldChg chg="add del">
        <pc:chgData name="Margaret Green" userId="95a2c08d86d62f11" providerId="LiveId" clId="{F44DC2FF-89EE-4EF9-BD6E-8F2D6A55259C}" dt="2026-10-12T04:30:04.671" v="3333" actId="47"/>
        <pc:sldMkLst>
          <pc:docMk/>
          <pc:sldMk cId="3074229792" sldId="7043"/>
        </pc:sldMkLst>
      </pc:sldChg>
      <pc:sldChg chg="add del">
        <pc:chgData name="Margaret Green" userId="95a2c08d86d62f11" providerId="LiveId" clId="{F44DC2FF-89EE-4EF9-BD6E-8F2D6A55259C}" dt="2026-10-12T04:30:05.487" v="3334" actId="47"/>
        <pc:sldMkLst>
          <pc:docMk/>
          <pc:sldMk cId="2293250114" sldId="7044"/>
        </pc:sldMkLst>
      </pc:sldChg>
      <pc:sldChg chg="add del">
        <pc:chgData name="Margaret Green" userId="95a2c08d86d62f11" providerId="LiveId" clId="{F44DC2FF-89EE-4EF9-BD6E-8F2D6A55259C}" dt="2026-10-12T04:30:07.475" v="3335" actId="47"/>
        <pc:sldMkLst>
          <pc:docMk/>
          <pc:sldMk cId="1774494894" sldId="7045"/>
        </pc:sldMkLst>
      </pc:sldChg>
      <pc:sldChg chg="addSp delSp modSp add mod">
        <pc:chgData name="Margaret Green" userId="95a2c08d86d62f11" providerId="LiveId" clId="{F44DC2FF-89EE-4EF9-BD6E-8F2D6A55259C}" dt="2026-09-25T00:45:20.439" v="1357" actId="207"/>
        <pc:sldMkLst>
          <pc:docMk/>
          <pc:sldMk cId="2772262446" sldId="7108"/>
        </pc:sldMkLst>
        <pc:spChg chg="mod">
          <ac:chgData name="Margaret Green" userId="95a2c08d86d62f11" providerId="LiveId" clId="{F44DC2FF-89EE-4EF9-BD6E-8F2D6A55259C}" dt="2026-09-25T00:45:20.439" v="1357" actId="207"/>
          <ac:spMkLst>
            <pc:docMk/>
            <pc:sldMk cId="2772262446" sldId="7108"/>
            <ac:spMk id="2" creationId="{18D02CB5-806B-099E-7DA3-7932B0C67234}"/>
          </ac:spMkLst>
        </pc:spChg>
      </pc:sldChg>
      <pc:sldChg chg="add">
        <pc:chgData name="Margaret Green" userId="95a2c08d86d62f11" providerId="LiveId" clId="{F44DC2FF-89EE-4EF9-BD6E-8F2D6A55259C}" dt="2026-10-12T04:42:39.013" v="3361"/>
        <pc:sldMkLst>
          <pc:docMk/>
          <pc:sldMk cId="2070587509" sldId="7353"/>
        </pc:sldMkLst>
      </pc:sldChg>
      <pc:sldChg chg="modSp add mod">
        <pc:chgData name="Margaret Green" userId="95a2c08d86d62f11" providerId="LiveId" clId="{F44DC2FF-89EE-4EF9-BD6E-8F2D6A55259C}" dt="2026-10-12T15:09:26.059" v="3543" actId="14100"/>
        <pc:sldMkLst>
          <pc:docMk/>
          <pc:sldMk cId="3681323033" sldId="7355"/>
        </pc:sldMkLst>
        <pc:spChg chg="mod">
          <ac:chgData name="Margaret Green" userId="95a2c08d86d62f11" providerId="LiveId" clId="{F44DC2FF-89EE-4EF9-BD6E-8F2D6A55259C}" dt="2026-10-12T15:09:26.059" v="3543" actId="14100"/>
          <ac:spMkLst>
            <pc:docMk/>
            <pc:sldMk cId="3681323033" sldId="7355"/>
            <ac:spMk id="6" creationId="{D72CB034-5E46-95E7-5D72-E093E53C1D27}"/>
          </ac:spMkLst>
        </pc:spChg>
      </pc:sldChg>
      <pc:sldChg chg="modSp add mod">
        <pc:chgData name="Margaret Green" userId="95a2c08d86d62f11" providerId="LiveId" clId="{F44DC2FF-89EE-4EF9-BD6E-8F2D6A55259C}" dt="2026-10-12T15:11:05.787" v="3553" actId="14100"/>
        <pc:sldMkLst>
          <pc:docMk/>
          <pc:sldMk cId="1398986579" sldId="7489"/>
        </pc:sldMkLst>
        <pc:spChg chg="mod">
          <ac:chgData name="Margaret Green" userId="95a2c08d86d62f11" providerId="LiveId" clId="{F44DC2FF-89EE-4EF9-BD6E-8F2D6A55259C}" dt="2026-10-12T15:11:05.787" v="3553" actId="14100"/>
          <ac:spMkLst>
            <pc:docMk/>
            <pc:sldMk cId="1398986579" sldId="7489"/>
            <ac:spMk id="6" creationId="{C1288A35-7CEB-4317-BEE4-29D5F47B59CB}"/>
          </ac:spMkLst>
        </pc:spChg>
      </pc:sldChg>
      <pc:sldChg chg="modSp add mod">
        <pc:chgData name="Margaret Green" userId="95a2c08d86d62f11" providerId="LiveId" clId="{F44DC2FF-89EE-4EF9-BD6E-8F2D6A55259C}" dt="2026-10-12T15:10:11.005" v="3547" actId="14100"/>
        <pc:sldMkLst>
          <pc:docMk/>
          <pc:sldMk cId="2769327265" sldId="7490"/>
        </pc:sldMkLst>
        <pc:spChg chg="mod">
          <ac:chgData name="Margaret Green" userId="95a2c08d86d62f11" providerId="LiveId" clId="{F44DC2FF-89EE-4EF9-BD6E-8F2D6A55259C}" dt="2026-10-12T15:10:11.005" v="3547" actId="14100"/>
          <ac:spMkLst>
            <pc:docMk/>
            <pc:sldMk cId="2769327265" sldId="7490"/>
            <ac:spMk id="6" creationId="{7CD27199-DCE3-01DC-1C62-58BEB51BEA0B}"/>
          </ac:spMkLst>
        </pc:spChg>
      </pc:sldChg>
      <pc:sldChg chg="modSp add mod">
        <pc:chgData name="Margaret Green" userId="95a2c08d86d62f11" providerId="LiveId" clId="{F44DC2FF-89EE-4EF9-BD6E-8F2D6A55259C}" dt="2026-10-12T15:12:03.689" v="3557" actId="14100"/>
        <pc:sldMkLst>
          <pc:docMk/>
          <pc:sldMk cId="2550204233" sldId="7491"/>
        </pc:sldMkLst>
        <pc:spChg chg="mod">
          <ac:chgData name="Margaret Green" userId="95a2c08d86d62f11" providerId="LiveId" clId="{F44DC2FF-89EE-4EF9-BD6E-8F2D6A55259C}" dt="2026-10-12T15:12:03.689" v="3557" actId="14100"/>
          <ac:spMkLst>
            <pc:docMk/>
            <pc:sldMk cId="2550204233" sldId="7491"/>
            <ac:spMk id="6" creationId="{B83868CA-E371-F2D5-6213-54B5C802B2EE}"/>
          </ac:spMkLst>
        </pc:spChg>
      </pc:sldChg>
      <pc:sldChg chg="modSp add mod">
        <pc:chgData name="Margaret Green" userId="95a2c08d86d62f11" providerId="LiveId" clId="{F44DC2FF-89EE-4EF9-BD6E-8F2D6A55259C}" dt="2026-10-12T15:12:21.009" v="3558" actId="14100"/>
        <pc:sldMkLst>
          <pc:docMk/>
          <pc:sldMk cId="3366205611" sldId="7492"/>
        </pc:sldMkLst>
        <pc:spChg chg="mod">
          <ac:chgData name="Margaret Green" userId="95a2c08d86d62f11" providerId="LiveId" clId="{F44DC2FF-89EE-4EF9-BD6E-8F2D6A55259C}" dt="2026-10-12T15:12:21.009" v="3558" actId="14100"/>
          <ac:spMkLst>
            <pc:docMk/>
            <pc:sldMk cId="3366205611" sldId="7492"/>
            <ac:spMk id="6" creationId="{6548135A-8A46-691B-407D-83DE037A5ABC}"/>
          </ac:spMkLst>
        </pc:spChg>
      </pc:sldChg>
      <pc:sldChg chg="modSp add mod">
        <pc:chgData name="Margaret Green" userId="95a2c08d86d62f11" providerId="LiveId" clId="{F44DC2FF-89EE-4EF9-BD6E-8F2D6A55259C}" dt="2026-10-12T15:13:15.600" v="3563" actId="14100"/>
        <pc:sldMkLst>
          <pc:docMk/>
          <pc:sldMk cId="1544587055" sldId="7493"/>
        </pc:sldMkLst>
        <pc:spChg chg="mod">
          <ac:chgData name="Margaret Green" userId="95a2c08d86d62f11" providerId="LiveId" clId="{F44DC2FF-89EE-4EF9-BD6E-8F2D6A55259C}" dt="2026-10-12T15:13:15.600" v="3563" actId="14100"/>
          <ac:spMkLst>
            <pc:docMk/>
            <pc:sldMk cId="1544587055" sldId="7493"/>
            <ac:spMk id="6" creationId="{7D25835E-B331-0A27-2006-8690AF5000E3}"/>
          </ac:spMkLst>
        </pc:spChg>
      </pc:sldChg>
      <pc:sldChg chg="add">
        <pc:chgData name="Margaret Green" userId="95a2c08d86d62f11" providerId="LiveId" clId="{F44DC2FF-89EE-4EF9-BD6E-8F2D6A55259C}" dt="2026-10-12T04:43:38.462" v="3365"/>
        <pc:sldMkLst>
          <pc:docMk/>
          <pc:sldMk cId="356287776" sldId="7528"/>
        </pc:sldMkLst>
      </pc:sldChg>
      <pc:sldChg chg="add">
        <pc:chgData name="Margaret Green" userId="95a2c08d86d62f11" providerId="LiveId" clId="{F44DC2FF-89EE-4EF9-BD6E-8F2D6A55259C}" dt="2026-10-12T04:43:38.462" v="3365"/>
        <pc:sldMkLst>
          <pc:docMk/>
          <pc:sldMk cId="586359285" sldId="7529"/>
        </pc:sldMkLst>
      </pc:sldChg>
      <pc:sldChg chg="add">
        <pc:chgData name="Margaret Green" userId="95a2c08d86d62f11" providerId="LiveId" clId="{F44DC2FF-89EE-4EF9-BD6E-8F2D6A55259C}" dt="2026-10-12T04:43:38.462" v="3365"/>
        <pc:sldMkLst>
          <pc:docMk/>
          <pc:sldMk cId="4234312969" sldId="7530"/>
        </pc:sldMkLst>
      </pc:sldChg>
      <pc:sldChg chg="add">
        <pc:chgData name="Margaret Green" userId="95a2c08d86d62f11" providerId="LiveId" clId="{F44DC2FF-89EE-4EF9-BD6E-8F2D6A55259C}" dt="2026-10-12T04:43:38.462" v="3365"/>
        <pc:sldMkLst>
          <pc:docMk/>
          <pc:sldMk cId="4222546781" sldId="7531"/>
        </pc:sldMkLst>
      </pc:sldChg>
      <pc:sldChg chg="add">
        <pc:chgData name="Margaret Green" userId="95a2c08d86d62f11" providerId="LiveId" clId="{F44DC2FF-89EE-4EF9-BD6E-8F2D6A55259C}" dt="2026-10-12T04:43:38.462" v="3365"/>
        <pc:sldMkLst>
          <pc:docMk/>
          <pc:sldMk cId="2832817717" sldId="7532"/>
        </pc:sldMkLst>
      </pc:sldChg>
      <pc:sldChg chg="add del">
        <pc:chgData name="Margaret Green" userId="95a2c08d86d62f11" providerId="LiveId" clId="{F44DC2FF-89EE-4EF9-BD6E-8F2D6A55259C}" dt="2026-10-12T04:28:44.929" v="3288" actId="47"/>
        <pc:sldMkLst>
          <pc:docMk/>
          <pc:sldMk cId="4005871082" sldId="7622"/>
        </pc:sldMkLst>
      </pc:sldChg>
      <pc:sldChg chg="add del">
        <pc:chgData name="Margaret Green" userId="95a2c08d86d62f11" providerId="LiveId" clId="{F44DC2FF-89EE-4EF9-BD6E-8F2D6A55259C}" dt="2026-10-12T04:28:45.968" v="3290" actId="47"/>
        <pc:sldMkLst>
          <pc:docMk/>
          <pc:sldMk cId="3175380376" sldId="7623"/>
        </pc:sldMkLst>
      </pc:sldChg>
      <pc:sldChg chg="add del">
        <pc:chgData name="Margaret Green" userId="95a2c08d86d62f11" providerId="LiveId" clId="{F44DC2FF-89EE-4EF9-BD6E-8F2D6A55259C}" dt="2026-10-12T04:28:46.969" v="3292" actId="47"/>
        <pc:sldMkLst>
          <pc:docMk/>
          <pc:sldMk cId="1479236754" sldId="7624"/>
        </pc:sldMkLst>
      </pc:sldChg>
      <pc:sldChg chg="add del">
        <pc:chgData name="Margaret Green" userId="95a2c08d86d62f11" providerId="LiveId" clId="{F44DC2FF-89EE-4EF9-BD6E-8F2D6A55259C}" dt="2026-10-12T04:28:44.424" v="3287" actId="47"/>
        <pc:sldMkLst>
          <pc:docMk/>
          <pc:sldMk cId="67700136" sldId="7625"/>
        </pc:sldMkLst>
      </pc:sldChg>
      <pc:sldChg chg="add del">
        <pc:chgData name="Margaret Green" userId="95a2c08d86d62f11" providerId="LiveId" clId="{F44DC2FF-89EE-4EF9-BD6E-8F2D6A55259C}" dt="2026-10-12T04:28:45.440" v="3289" actId="47"/>
        <pc:sldMkLst>
          <pc:docMk/>
          <pc:sldMk cId="2121119352" sldId="7626"/>
        </pc:sldMkLst>
      </pc:sldChg>
      <pc:sldChg chg="add del">
        <pc:chgData name="Margaret Green" userId="95a2c08d86d62f11" providerId="LiveId" clId="{F44DC2FF-89EE-4EF9-BD6E-8F2D6A55259C}" dt="2026-10-12T04:28:46.457" v="3291" actId="47"/>
        <pc:sldMkLst>
          <pc:docMk/>
          <pc:sldMk cId="2814327193" sldId="7627"/>
        </pc:sldMkLst>
      </pc:sldChg>
      <pc:sldChg chg="add del">
        <pc:chgData name="Margaret Green" userId="95a2c08d86d62f11" providerId="LiveId" clId="{F44DC2FF-89EE-4EF9-BD6E-8F2D6A55259C}" dt="2026-10-12T04:28:43.928" v="3286" actId="47"/>
        <pc:sldMkLst>
          <pc:docMk/>
          <pc:sldMk cId="1663393930" sldId="7658"/>
        </pc:sldMkLst>
      </pc:sldChg>
      <pc:sldChg chg="add del">
        <pc:chgData name="Margaret Green" userId="95a2c08d86d62f11" providerId="LiveId" clId="{F44DC2FF-89EE-4EF9-BD6E-8F2D6A55259C}" dt="2026-10-12T04:41:22.161" v="3354" actId="47"/>
        <pc:sldMkLst>
          <pc:docMk/>
          <pc:sldMk cId="1136509099" sldId="7686"/>
        </pc:sldMkLst>
      </pc:sldChg>
      <pc:sldChg chg="addSp delSp modSp add del mod modNotesTx">
        <pc:chgData name="Margaret Green" userId="95a2c08d86d62f11" providerId="LiveId" clId="{F44DC2FF-89EE-4EF9-BD6E-8F2D6A55259C}" dt="2026-10-12T04:32:34.106" v="3337" actId="113"/>
        <pc:sldMkLst>
          <pc:docMk/>
          <pc:sldMk cId="4132556074" sldId="7970"/>
        </pc:sldMkLst>
        <pc:picChg chg="add mod ord">
          <ac:chgData name="Margaret Green" userId="95a2c08d86d62f11" providerId="LiveId" clId="{F44DC2FF-89EE-4EF9-BD6E-8F2D6A55259C}" dt="2026-10-12T04:25:56.756" v="3244" actId="171"/>
          <ac:picMkLst>
            <pc:docMk/>
            <pc:sldMk cId="4132556074" sldId="7970"/>
            <ac:picMk id="4" creationId="{4D9C2AD9-9275-6A63-265F-531908F44F1F}"/>
          </ac:picMkLst>
        </pc:picChg>
        <pc:picChg chg="add del mod ord">
          <ac:chgData name="Margaret Green" userId="95a2c08d86d62f11" providerId="LiveId" clId="{F44DC2FF-89EE-4EF9-BD6E-8F2D6A55259C}" dt="2026-10-12T04:25:37.012" v="3238" actId="478"/>
          <ac:picMkLst>
            <pc:docMk/>
            <pc:sldMk cId="4132556074" sldId="7970"/>
            <ac:picMk id="5" creationId="{5D9A15CC-29EF-34A7-B680-29AA5DED4508}"/>
          </ac:picMkLst>
        </pc:picChg>
      </pc:sldChg>
      <pc:sldChg chg="modSp mod">
        <pc:chgData name="Margaret Green" userId="95a2c08d86d62f11" providerId="LiveId" clId="{F44DC2FF-89EE-4EF9-BD6E-8F2D6A55259C}" dt="2026-10-09T16:59:25.819" v="3081" actId="20577"/>
        <pc:sldMkLst>
          <pc:docMk/>
          <pc:sldMk cId="4133256954" sldId="7975"/>
        </pc:sldMkLst>
        <pc:spChg chg="mod">
          <ac:chgData name="Margaret Green" userId="95a2c08d86d62f11" providerId="LiveId" clId="{F44DC2FF-89EE-4EF9-BD6E-8F2D6A55259C}" dt="2026-10-09T16:59:25.819" v="3081" actId="20577"/>
          <ac:spMkLst>
            <pc:docMk/>
            <pc:sldMk cId="4133256954" sldId="7975"/>
            <ac:spMk id="5" creationId="{044AEFA2-A292-67EC-F25D-2A528659DD8C}"/>
          </ac:spMkLst>
        </pc:spChg>
      </pc:sldChg>
      <pc:sldChg chg="modSp mod ord">
        <pc:chgData name="Margaret Green" userId="95a2c08d86d62f11" providerId="LiveId" clId="{F44DC2FF-89EE-4EF9-BD6E-8F2D6A55259C}" dt="2026-10-12T04:24:55.006" v="3235" actId="20577"/>
        <pc:sldMkLst>
          <pc:docMk/>
          <pc:sldMk cId="2387977606" sldId="7976"/>
        </pc:sldMkLst>
        <pc:spChg chg="mod">
          <ac:chgData name="Margaret Green" userId="95a2c08d86d62f11" providerId="LiveId" clId="{F44DC2FF-89EE-4EF9-BD6E-8F2D6A55259C}" dt="2026-10-12T04:24:55.006" v="3235" actId="20577"/>
          <ac:spMkLst>
            <pc:docMk/>
            <pc:sldMk cId="2387977606" sldId="7976"/>
            <ac:spMk id="2" creationId="{F7DC2544-3EE8-3B25-1D7C-68499A1FFBE4}"/>
          </ac:spMkLst>
        </pc:spChg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3874744483" sldId="7983"/>
        </pc:sldMkLst>
      </pc:sldChg>
      <pc:sldChg chg="addSp delSp modSp add del mod">
        <pc:chgData name="Margaret Green" userId="95a2c08d86d62f11" providerId="LiveId" clId="{F44DC2FF-89EE-4EF9-BD6E-8F2D6A55259C}" dt="2026-10-12T04:37:36.267" v="3348"/>
        <pc:sldMkLst>
          <pc:docMk/>
          <pc:sldMk cId="865063240" sldId="8133"/>
        </pc:sldMkLst>
        <pc:spChg chg="add">
          <ac:chgData name="Margaret Green" userId="95a2c08d86d62f11" providerId="LiveId" clId="{F44DC2FF-89EE-4EF9-BD6E-8F2D6A55259C}" dt="2026-10-05T19:35:34.090" v="2338" actId="22"/>
          <ac:spMkLst>
            <pc:docMk/>
            <pc:sldMk cId="865063240" sldId="8133"/>
            <ac:spMk id="6" creationId="{EDCDE2B7-D1E9-720A-637D-E04808D26099}"/>
          </ac:spMkLst>
        </pc:spChg>
        <pc:spChg chg="mod">
          <ac:chgData name="Margaret Green" userId="95a2c08d86d62f11" providerId="LiveId" clId="{F44DC2FF-89EE-4EF9-BD6E-8F2D6A55259C}" dt="2026-10-05T19:35:08.193" v="2335" actId="403"/>
          <ac:spMkLst>
            <pc:docMk/>
            <pc:sldMk cId="865063240" sldId="8133"/>
            <ac:spMk id="12" creationId="{51F9B25E-BB2E-C6C6-D35B-59401266F081}"/>
          </ac:spMkLst>
        </pc:spChg>
        <pc:spChg chg="mod">
          <ac:chgData name="Margaret Green" userId="95a2c08d86d62f11" providerId="LiveId" clId="{F44DC2FF-89EE-4EF9-BD6E-8F2D6A55259C}" dt="2026-10-05T19:35:02.083" v="2334" actId="1076"/>
          <ac:spMkLst>
            <pc:docMk/>
            <pc:sldMk cId="865063240" sldId="8133"/>
            <ac:spMk id="14" creationId="{E4BF54BD-3A83-D530-8AC3-B935D496C9F5}"/>
          </ac:spMkLst>
        </pc:spChg>
        <pc:picChg chg="add mod modCrop">
          <ac:chgData name="Margaret Green" userId="95a2c08d86d62f11" providerId="LiveId" clId="{F44DC2FF-89EE-4EF9-BD6E-8F2D6A55259C}" dt="2026-10-05T19:35:47.719" v="2339" actId="18131"/>
          <ac:picMkLst>
            <pc:docMk/>
            <pc:sldMk cId="865063240" sldId="8133"/>
            <ac:picMk id="4" creationId="{035BC48B-B87B-0D2D-B1D2-518CCE527E9B}"/>
          </ac:picMkLst>
        </pc:picChg>
      </pc:sldChg>
      <pc:sldChg chg="add">
        <pc:chgData name="Margaret Green" userId="95a2c08d86d62f11" providerId="LiveId" clId="{F44DC2FF-89EE-4EF9-BD6E-8F2D6A55259C}" dt="2026-10-12T04:43:38.462" v="3365"/>
        <pc:sldMkLst>
          <pc:docMk/>
          <pc:sldMk cId="2305516478" sldId="8136"/>
        </pc:sldMkLst>
      </pc:sldChg>
      <pc:sldChg chg="modSp add del mod">
        <pc:chgData name="Margaret Green" userId="95a2c08d86d62f11" providerId="LiveId" clId="{F44DC2FF-89EE-4EF9-BD6E-8F2D6A55259C}" dt="2026-10-12T04:25:16.604" v="3236" actId="47"/>
        <pc:sldMkLst>
          <pc:docMk/>
          <pc:sldMk cId="3039495325" sldId="8173"/>
        </pc:sldMkLst>
      </pc:sldChg>
      <pc:sldChg chg="addSp delSp modSp mod">
        <pc:chgData name="Margaret Green" userId="95a2c08d86d62f11" providerId="LiveId" clId="{F44DC2FF-89EE-4EF9-BD6E-8F2D6A55259C}" dt="2026-10-05T19:32:51.003" v="2305" actId="20577"/>
        <pc:sldMkLst>
          <pc:docMk/>
          <pc:sldMk cId="248119057" sldId="8174"/>
        </pc:sldMkLst>
        <pc:spChg chg="mod">
          <ac:chgData name="Margaret Green" userId="95a2c08d86d62f11" providerId="LiveId" clId="{F44DC2FF-89EE-4EF9-BD6E-8F2D6A55259C}" dt="2026-10-05T19:32:51.003" v="2305" actId="20577"/>
          <ac:spMkLst>
            <pc:docMk/>
            <pc:sldMk cId="248119057" sldId="8174"/>
            <ac:spMk id="3" creationId="{D0049A65-669B-2256-856D-8410A3061157}"/>
          </ac:spMkLst>
        </pc:spChg>
        <pc:spChg chg="add">
          <ac:chgData name="Margaret Green" userId="95a2c08d86d62f11" providerId="LiveId" clId="{F44DC2FF-89EE-4EF9-BD6E-8F2D6A55259C}" dt="2026-09-23T13:05:23.053" v="1171" actId="22"/>
          <ac:spMkLst>
            <pc:docMk/>
            <pc:sldMk cId="248119057" sldId="8174"/>
            <ac:spMk id="9" creationId="{C3A62B05-01CB-9997-5238-7E19A9FE058E}"/>
          </ac:spMkLst>
        </pc:spChg>
        <pc:picChg chg="add mod modCrop">
          <ac:chgData name="Margaret Green" userId="95a2c08d86d62f11" providerId="LiveId" clId="{F44DC2FF-89EE-4EF9-BD6E-8F2D6A55259C}" dt="2026-09-23T19:10:52.613" v="1267" actId="18131"/>
          <ac:picMkLst>
            <pc:docMk/>
            <pc:sldMk cId="248119057" sldId="8174"/>
            <ac:picMk id="6" creationId="{EA829A4E-F147-64DD-C845-A8AA9C72119F}"/>
          </ac:picMkLst>
        </pc:picChg>
      </pc:sldChg>
      <pc:sldChg chg="add">
        <pc:chgData name="Margaret Green" userId="95a2c08d86d62f11" providerId="LiveId" clId="{F44DC2FF-89EE-4EF9-BD6E-8F2D6A55259C}" dt="2026-10-12T04:41:25.547" v="3355"/>
        <pc:sldMkLst>
          <pc:docMk/>
          <pc:sldMk cId="1103320003" sldId="8293"/>
        </pc:sldMkLst>
      </pc:sldChg>
      <pc:sldChg chg="add">
        <pc:chgData name="Margaret Green" userId="95a2c08d86d62f11" providerId="LiveId" clId="{F44DC2FF-89EE-4EF9-BD6E-8F2D6A55259C}" dt="2026-10-12T04:41:25.547" v="3355"/>
        <pc:sldMkLst>
          <pc:docMk/>
          <pc:sldMk cId="2589304557" sldId="8294"/>
        </pc:sldMkLst>
      </pc:sldChg>
      <pc:sldChg chg="add">
        <pc:chgData name="Margaret Green" userId="95a2c08d86d62f11" providerId="LiveId" clId="{F44DC2FF-89EE-4EF9-BD6E-8F2D6A55259C}" dt="2026-10-12T04:41:25.547" v="3355"/>
        <pc:sldMkLst>
          <pc:docMk/>
          <pc:sldMk cId="273304266" sldId="8295"/>
        </pc:sldMkLst>
      </pc:sldChg>
      <pc:sldChg chg="add">
        <pc:chgData name="Margaret Green" userId="95a2c08d86d62f11" providerId="LiveId" clId="{F44DC2FF-89EE-4EF9-BD6E-8F2D6A55259C}" dt="2026-10-12T04:41:25.547" v="3355"/>
        <pc:sldMkLst>
          <pc:docMk/>
          <pc:sldMk cId="1282790124" sldId="8297"/>
        </pc:sldMkLst>
      </pc:sldChg>
      <pc:sldChg chg="add">
        <pc:chgData name="Margaret Green" userId="95a2c08d86d62f11" providerId="LiveId" clId="{F44DC2FF-89EE-4EF9-BD6E-8F2D6A55259C}" dt="2026-10-12T04:41:25.547" v="3355"/>
        <pc:sldMkLst>
          <pc:docMk/>
          <pc:sldMk cId="1409140298" sldId="8298"/>
        </pc:sldMkLst>
      </pc:sldChg>
      <pc:sldChg chg="add">
        <pc:chgData name="Margaret Green" userId="95a2c08d86d62f11" providerId="LiveId" clId="{F44DC2FF-89EE-4EF9-BD6E-8F2D6A55259C}" dt="2026-10-12T04:41:25.547" v="3355"/>
        <pc:sldMkLst>
          <pc:docMk/>
          <pc:sldMk cId="1383689094" sldId="8299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929273846" sldId="8323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3703304090" sldId="8324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2231326814" sldId="8325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725503147" sldId="8326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3255373205" sldId="8327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170567744" sldId="8328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3473732891" sldId="8329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2740624189" sldId="8330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1545704074" sldId="8331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656288590" sldId="8332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2287154078" sldId="8333"/>
        </pc:sldMkLst>
      </pc:sldChg>
      <pc:sldChg chg="add">
        <pc:chgData name="Margaret Green" userId="95a2c08d86d62f11" providerId="LiveId" clId="{F44DC2FF-89EE-4EF9-BD6E-8F2D6A55259C}" dt="2026-10-12T04:40:24.022" v="3351"/>
        <pc:sldMkLst>
          <pc:docMk/>
          <pc:sldMk cId="3049427883" sldId="8340"/>
        </pc:sldMkLst>
      </pc:sldChg>
      <pc:sldChg chg="modSp mod">
        <pc:chgData name="Margaret Green" userId="95a2c08d86d62f11" providerId="LiveId" clId="{F44DC2FF-89EE-4EF9-BD6E-8F2D6A55259C}" dt="2026-09-21T14:36:24.358" v="161" actId="207"/>
        <pc:sldMkLst>
          <pc:docMk/>
          <pc:sldMk cId="4031174821" sldId="8351"/>
        </pc:sldMkLst>
        <pc:spChg chg="mod">
          <ac:chgData name="Margaret Green" userId="95a2c08d86d62f11" providerId="LiveId" clId="{F44DC2FF-89EE-4EF9-BD6E-8F2D6A55259C}" dt="2026-09-21T14:35:04.938" v="148" actId="207"/>
          <ac:spMkLst>
            <pc:docMk/>
            <pc:sldMk cId="4031174821" sldId="8351"/>
            <ac:spMk id="2" creationId="{2E287D10-0036-E7C9-2AFB-BC60BA5CF9A8}"/>
          </ac:spMkLst>
        </pc:spChg>
        <pc:spChg chg="mod">
          <ac:chgData name="Margaret Green" userId="95a2c08d86d62f11" providerId="LiveId" clId="{F44DC2FF-89EE-4EF9-BD6E-8F2D6A55259C}" dt="2026-09-21T14:36:24.358" v="161" actId="207"/>
          <ac:spMkLst>
            <pc:docMk/>
            <pc:sldMk cId="4031174821" sldId="8351"/>
            <ac:spMk id="3" creationId="{F9A8DC62-0401-1811-673A-6C0AE7EDF501}"/>
          </ac:spMkLst>
        </pc:spChg>
        <pc:picChg chg="mod">
          <ac:chgData name="Margaret Green" userId="95a2c08d86d62f11" providerId="LiveId" clId="{F44DC2FF-89EE-4EF9-BD6E-8F2D6A55259C}" dt="2026-09-21T14:34:45.480" v="142" actId="14826"/>
          <ac:picMkLst>
            <pc:docMk/>
            <pc:sldMk cId="4031174821" sldId="8351"/>
            <ac:picMk id="4" creationId="{A10C3697-05DE-D62D-757B-696A9CC5D3B9}"/>
          </ac:picMkLst>
        </pc:picChg>
        <pc:cxnChg chg="mod">
          <ac:chgData name="Margaret Green" userId="95a2c08d86d62f11" providerId="LiveId" clId="{F44DC2FF-89EE-4EF9-BD6E-8F2D6A55259C}" dt="2026-09-21T14:35:17.093" v="149" actId="208"/>
          <ac:cxnSpMkLst>
            <pc:docMk/>
            <pc:sldMk cId="4031174821" sldId="8351"/>
            <ac:cxnSpMk id="5" creationId="{E265C5AA-371E-B7AC-8DD6-8FD002086C05}"/>
          </ac:cxnSpMkLst>
        </pc:cxnChg>
      </pc:sldChg>
      <pc:sldChg chg="modSp mod">
        <pc:chgData name="Margaret Green" userId="95a2c08d86d62f11" providerId="LiveId" clId="{F44DC2FF-89EE-4EF9-BD6E-8F2D6A55259C}" dt="2026-09-21T14:35:54.561" v="159" actId="20577"/>
        <pc:sldMkLst>
          <pc:docMk/>
          <pc:sldMk cId="2495498358" sldId="8397"/>
        </pc:sldMkLst>
        <pc:spChg chg="mod">
          <ac:chgData name="Margaret Green" userId="95a2c08d86d62f11" providerId="LiveId" clId="{F44DC2FF-89EE-4EF9-BD6E-8F2D6A55259C}" dt="2026-09-21T14:35:44.459" v="150" actId="207"/>
          <ac:spMkLst>
            <pc:docMk/>
            <pc:sldMk cId="2495498358" sldId="8397"/>
            <ac:spMk id="2" creationId="{FD43D61A-D198-2E0F-A572-7FA56D17DB91}"/>
          </ac:spMkLst>
        </pc:spChg>
        <pc:spChg chg="mod">
          <ac:chgData name="Margaret Green" userId="95a2c08d86d62f11" providerId="LiveId" clId="{F44DC2FF-89EE-4EF9-BD6E-8F2D6A55259C}" dt="2026-09-21T14:35:54.561" v="159" actId="20577"/>
          <ac:spMkLst>
            <pc:docMk/>
            <pc:sldMk cId="2495498358" sldId="8397"/>
            <ac:spMk id="8" creationId="{0C9C5BD6-9BFC-7F44-7977-E826253FD8AA}"/>
          </ac:spMkLst>
        </pc:spChg>
      </pc:sldChg>
      <pc:sldChg chg="modSp mod">
        <pc:chgData name="Margaret Green" userId="95a2c08d86d62f11" providerId="LiveId" clId="{F44DC2FF-89EE-4EF9-BD6E-8F2D6A55259C}" dt="2026-10-02T17:41:28.396" v="1994" actId="20577"/>
        <pc:sldMkLst>
          <pc:docMk/>
          <pc:sldMk cId="1841400709" sldId="8518"/>
        </pc:sldMkLst>
        <pc:spChg chg="mod">
          <ac:chgData name="Margaret Green" userId="95a2c08d86d62f11" providerId="LiveId" clId="{F44DC2FF-89EE-4EF9-BD6E-8F2D6A55259C}" dt="2026-09-21T14:37:30.758" v="165" actId="207"/>
          <ac:spMkLst>
            <pc:docMk/>
            <pc:sldMk cId="1841400709" sldId="8518"/>
            <ac:spMk id="5" creationId="{71C413FC-0EE6-9924-CEBD-A836641ACF22}"/>
          </ac:spMkLst>
        </pc:spChg>
        <pc:spChg chg="mod">
          <ac:chgData name="Margaret Green" userId="95a2c08d86d62f11" providerId="LiveId" clId="{F44DC2FF-89EE-4EF9-BD6E-8F2D6A55259C}" dt="2026-09-21T14:37:38.608" v="166" actId="207"/>
          <ac:spMkLst>
            <pc:docMk/>
            <pc:sldMk cId="1841400709" sldId="8518"/>
            <ac:spMk id="8" creationId="{8DE097E7-34C4-162E-45DE-9865E152E986}"/>
          </ac:spMkLst>
        </pc:spChg>
        <pc:spChg chg="mod">
          <ac:chgData name="Margaret Green" userId="95a2c08d86d62f11" providerId="LiveId" clId="{F44DC2FF-89EE-4EF9-BD6E-8F2D6A55259C}" dt="2026-10-02T17:41:28.396" v="1994" actId="20577"/>
          <ac:spMkLst>
            <pc:docMk/>
            <pc:sldMk cId="1841400709" sldId="8518"/>
            <ac:spMk id="10" creationId="{BAB646D7-A09D-835B-81E4-E92B44108D5B}"/>
          </ac:spMkLst>
        </pc:spChg>
      </pc:sldChg>
      <pc:sldChg chg="add">
        <pc:chgData name="Margaret Green" userId="95a2c08d86d62f11" providerId="LiveId" clId="{F44DC2FF-89EE-4EF9-BD6E-8F2D6A55259C}" dt="2026-10-12T04:43:38.462" v="3365"/>
        <pc:sldMkLst>
          <pc:docMk/>
          <pc:sldMk cId="2041208795" sldId="8519"/>
        </pc:sldMkLst>
      </pc:sldChg>
      <pc:sldChg chg="modSp mod ord modShow">
        <pc:chgData name="Margaret Green" userId="95a2c08d86d62f11" providerId="LiveId" clId="{F44DC2FF-89EE-4EF9-BD6E-8F2D6A55259C}" dt="2026-10-05T19:31:15.159" v="2230" actId="34476"/>
        <pc:sldMkLst>
          <pc:docMk/>
          <pc:sldMk cId="1353299324" sldId="8520"/>
        </pc:sldMkLst>
        <pc:spChg chg="mod">
          <ac:chgData name="Margaret Green" userId="95a2c08d86d62f11" providerId="LiveId" clId="{F44DC2FF-89EE-4EF9-BD6E-8F2D6A55259C}" dt="2026-09-22T17:54:36.769" v="1037" actId="207"/>
          <ac:spMkLst>
            <pc:docMk/>
            <pc:sldMk cId="1353299324" sldId="8520"/>
            <ac:spMk id="6" creationId="{C276D860-52C9-C86B-3C90-39D32BADDE09}"/>
          </ac:spMkLst>
        </pc:spChg>
        <pc:picChg chg="mod modCrop">
          <ac:chgData name="Margaret Green" userId="95a2c08d86d62f11" providerId="LiveId" clId="{F44DC2FF-89EE-4EF9-BD6E-8F2D6A55259C}" dt="2026-09-22T17:53:55.329" v="1010" actId="18131"/>
          <ac:picMkLst>
            <pc:docMk/>
            <pc:sldMk cId="1353299324" sldId="8520"/>
            <ac:picMk id="5" creationId="{BEE136EA-C84C-883F-485E-764434DD570B}"/>
          </ac:picMkLst>
        </pc:picChg>
      </pc:sldChg>
      <pc:sldChg chg="addSp delSp mod ord modShow">
        <pc:chgData name="Margaret Green" userId="95a2c08d86d62f11" providerId="LiveId" clId="{F44DC2FF-89EE-4EF9-BD6E-8F2D6A55259C}" dt="2026-10-05T19:31:20.276" v="2231" actId="729"/>
        <pc:sldMkLst>
          <pc:docMk/>
          <pc:sldMk cId="3767930170" sldId="8521"/>
        </pc:sldMkLst>
        <pc:spChg chg="add">
          <ac:chgData name="Margaret Green" userId="95a2c08d86d62f11" providerId="LiveId" clId="{F44DC2FF-89EE-4EF9-BD6E-8F2D6A55259C}" dt="2026-09-22T17:54:50.398" v="1040" actId="22"/>
          <ac:spMkLst>
            <pc:docMk/>
            <pc:sldMk cId="3767930170" sldId="8521"/>
            <ac:spMk id="7" creationId="{9358CCA1-CD71-38A7-6CA9-BFF82CE93800}"/>
          </ac:spMkLst>
        </pc:spChg>
        <pc:picChg chg="add">
          <ac:chgData name="Margaret Green" userId="95a2c08d86d62f11" providerId="LiveId" clId="{F44DC2FF-89EE-4EF9-BD6E-8F2D6A55259C}" dt="2026-09-22T17:54:50.398" v="1040" actId="22"/>
          <ac:picMkLst>
            <pc:docMk/>
            <pc:sldMk cId="3767930170" sldId="8521"/>
            <ac:picMk id="4" creationId="{9E80B15F-AFB9-4935-F2E7-ABDFCBA1EEBE}"/>
          </ac:picMkLst>
        </pc:picChg>
      </pc:sldChg>
      <pc:sldChg chg="addSp delSp modSp mod">
        <pc:chgData name="Margaret Green" userId="95a2c08d86d62f11" providerId="LiveId" clId="{F44DC2FF-89EE-4EF9-BD6E-8F2D6A55259C}" dt="2026-10-12T04:26:12.924" v="3260" actId="20577"/>
        <pc:sldMkLst>
          <pc:docMk/>
          <pc:sldMk cId="948802203" sldId="8522"/>
        </pc:sldMkLst>
        <pc:spChg chg="add mod">
          <ac:chgData name="Margaret Green" userId="95a2c08d86d62f11" providerId="LiveId" clId="{F44DC2FF-89EE-4EF9-BD6E-8F2D6A55259C}" dt="2026-09-29T15:45:56.624" v="1559" actId="1076"/>
          <ac:spMkLst>
            <pc:docMk/>
            <pc:sldMk cId="948802203" sldId="8522"/>
            <ac:spMk id="3" creationId="{3FF46D44-832C-BE2C-2FCA-AA133962B162}"/>
          </ac:spMkLst>
        </pc:spChg>
        <pc:spChg chg="mod">
          <ac:chgData name="Margaret Green" userId="95a2c08d86d62f11" providerId="LiveId" clId="{F44DC2FF-89EE-4EF9-BD6E-8F2D6A55259C}" dt="2026-10-12T04:26:12.924" v="3260" actId="20577"/>
          <ac:spMkLst>
            <pc:docMk/>
            <pc:sldMk cId="948802203" sldId="8522"/>
            <ac:spMk id="5" creationId="{FBFBD41C-CFC7-53A4-11FA-7E8D780C21B2}"/>
          </ac:spMkLst>
        </pc:spChg>
        <pc:spChg chg="add">
          <ac:chgData name="Margaret Green" userId="95a2c08d86d62f11" providerId="LiveId" clId="{F44DC2FF-89EE-4EF9-BD6E-8F2D6A55259C}" dt="2026-10-05T19:31:55.843" v="2233" actId="22"/>
          <ac:spMkLst>
            <pc:docMk/>
            <pc:sldMk cId="948802203" sldId="8522"/>
            <ac:spMk id="8" creationId="{4DCA5795-D2B6-3BD5-90B0-3029378657A7}"/>
          </ac:spMkLst>
        </pc:spChg>
        <pc:picChg chg="add">
          <ac:chgData name="Margaret Green" userId="95a2c08d86d62f11" providerId="LiveId" clId="{F44DC2FF-89EE-4EF9-BD6E-8F2D6A55259C}" dt="2026-10-05T19:31:55.843" v="2233" actId="22"/>
          <ac:picMkLst>
            <pc:docMk/>
            <pc:sldMk cId="948802203" sldId="8522"/>
            <ac:picMk id="6" creationId="{75A5394E-0165-7A0E-622B-B68B071DA9F6}"/>
          </ac:picMkLst>
        </pc:picChg>
      </pc:sldChg>
      <pc:sldChg chg="addSp delSp modSp del mod ord">
        <pc:chgData name="Margaret Green" userId="95a2c08d86d62f11" providerId="LiveId" clId="{F44DC2FF-89EE-4EF9-BD6E-8F2D6A55259C}" dt="2026-10-12T04:26:38.492" v="3263" actId="47"/>
        <pc:sldMkLst>
          <pc:docMk/>
          <pc:sldMk cId="2706035436" sldId="8530"/>
        </pc:sldMkLst>
      </pc:sldChg>
      <pc:sldChg chg="addSp delSp add del mod">
        <pc:chgData name="Margaret Green" userId="95a2c08d86d62f11" providerId="LiveId" clId="{F44DC2FF-89EE-4EF9-BD6E-8F2D6A55259C}" dt="2026-10-12T04:42:42.886" v="3362" actId="47"/>
        <pc:sldMkLst>
          <pc:docMk/>
          <pc:sldMk cId="4059655085" sldId="8540"/>
        </pc:sldMkLst>
      </pc:sldChg>
      <pc:sldChg chg="add del">
        <pc:chgData name="Margaret Green" userId="95a2c08d86d62f11" providerId="LiveId" clId="{F44DC2FF-89EE-4EF9-BD6E-8F2D6A55259C}" dt="2026-10-12T04:41:48.327" v="3359" actId="47"/>
        <pc:sldMkLst>
          <pc:docMk/>
          <pc:sldMk cId="1856105716" sldId="8541"/>
        </pc:sldMkLst>
      </pc:sldChg>
      <pc:sldChg chg="add del">
        <pc:chgData name="Margaret Green" userId="95a2c08d86d62f11" providerId="LiveId" clId="{F44DC2FF-89EE-4EF9-BD6E-8F2D6A55259C}" dt="2026-10-12T04:33:38.578" v="3338" actId="47"/>
        <pc:sldMkLst>
          <pc:docMk/>
          <pc:sldMk cId="3173292233" sldId="8543"/>
        </pc:sldMkLst>
      </pc:sldChg>
      <pc:sldChg chg="add del">
        <pc:chgData name="Margaret Green" userId="95a2c08d86d62f11" providerId="LiveId" clId="{F44DC2FF-89EE-4EF9-BD6E-8F2D6A55259C}" dt="2026-10-12T04:33:39.081" v="3339" actId="47"/>
        <pc:sldMkLst>
          <pc:docMk/>
          <pc:sldMk cId="1017675114" sldId="8544"/>
        </pc:sldMkLst>
      </pc:sldChg>
      <pc:sldChg chg="add del">
        <pc:chgData name="Margaret Green" userId="95a2c08d86d62f11" providerId="LiveId" clId="{F44DC2FF-89EE-4EF9-BD6E-8F2D6A55259C}" dt="2026-10-12T04:33:39.586" v="3340" actId="47"/>
        <pc:sldMkLst>
          <pc:docMk/>
          <pc:sldMk cId="1952321239" sldId="8545"/>
        </pc:sldMkLst>
      </pc:sldChg>
      <pc:sldChg chg="modSp add del mod">
        <pc:chgData name="Margaret Green" userId="95a2c08d86d62f11" providerId="LiveId" clId="{F44DC2FF-89EE-4EF9-BD6E-8F2D6A55259C}" dt="2026-10-12T04:33:40.129" v="3341" actId="47"/>
        <pc:sldMkLst>
          <pc:docMk/>
          <pc:sldMk cId="1389522983" sldId="8546"/>
        </pc:sldMkLst>
      </pc:sldChg>
      <pc:sldChg chg="add del">
        <pc:chgData name="Margaret Green" userId="95a2c08d86d62f11" providerId="LiveId" clId="{F44DC2FF-89EE-4EF9-BD6E-8F2D6A55259C}" dt="2026-10-12T04:33:40.736" v="3342" actId="47"/>
        <pc:sldMkLst>
          <pc:docMk/>
          <pc:sldMk cId="1947806523" sldId="8547"/>
        </pc:sldMkLst>
      </pc:sldChg>
      <pc:sldChg chg="add del">
        <pc:chgData name="Margaret Green" userId="95a2c08d86d62f11" providerId="LiveId" clId="{F44DC2FF-89EE-4EF9-BD6E-8F2D6A55259C}" dt="2026-10-12T04:33:41.352" v="3343" actId="47"/>
        <pc:sldMkLst>
          <pc:docMk/>
          <pc:sldMk cId="2654447490" sldId="8548"/>
        </pc:sldMkLst>
      </pc:sldChg>
      <pc:sldChg chg="modSp add del mod">
        <pc:chgData name="Margaret Green" userId="95a2c08d86d62f11" providerId="LiveId" clId="{F44DC2FF-89EE-4EF9-BD6E-8F2D6A55259C}" dt="2026-10-12T04:33:42.098" v="3344" actId="47"/>
        <pc:sldMkLst>
          <pc:docMk/>
          <pc:sldMk cId="1169821894" sldId="8549"/>
        </pc:sldMkLst>
      </pc:sldChg>
      <pc:sldChg chg="add del">
        <pc:chgData name="Margaret Green" userId="95a2c08d86d62f11" providerId="LiveId" clId="{F44DC2FF-89EE-4EF9-BD6E-8F2D6A55259C}" dt="2026-10-12T04:33:42.844" v="3345" actId="47"/>
        <pc:sldMkLst>
          <pc:docMk/>
          <pc:sldMk cId="2422644977" sldId="8550"/>
        </pc:sldMkLst>
      </pc:sldChg>
      <pc:sldChg chg="add">
        <pc:chgData name="Margaret Green" userId="95a2c08d86d62f11" providerId="LiveId" clId="{F44DC2FF-89EE-4EF9-BD6E-8F2D6A55259C}" dt="2026-09-21T14:37:10.363" v="163"/>
        <pc:sldMkLst>
          <pc:docMk/>
          <pc:sldMk cId="3440660342" sldId="8565"/>
        </pc:sldMkLst>
      </pc:sldChg>
      <pc:sldChg chg="addSp delSp modSp add mod">
        <pc:chgData name="Margaret Green" userId="95a2c08d86d62f11" providerId="LiveId" clId="{F44DC2FF-89EE-4EF9-BD6E-8F2D6A55259C}" dt="2026-09-21T14:58:41.482" v="220" actId="1076"/>
        <pc:sldMkLst>
          <pc:docMk/>
          <pc:sldMk cId="62009832" sldId="8566"/>
        </pc:sldMkLst>
        <pc:spChg chg="mod">
          <ac:chgData name="Margaret Green" userId="95a2c08d86d62f11" providerId="LiveId" clId="{F44DC2FF-89EE-4EF9-BD6E-8F2D6A55259C}" dt="2026-09-21T14:57:54.273" v="216" actId="20577"/>
          <ac:spMkLst>
            <pc:docMk/>
            <pc:sldMk cId="62009832" sldId="8566"/>
            <ac:spMk id="2" creationId="{108C65B8-6975-A8DD-F899-96B6B1550A8B}"/>
          </ac:spMkLst>
        </pc:spChg>
        <pc:picChg chg="add mod modCrop">
          <ac:chgData name="Margaret Green" userId="95a2c08d86d62f11" providerId="LiveId" clId="{F44DC2FF-89EE-4EF9-BD6E-8F2D6A55259C}" dt="2026-09-21T14:58:41.482" v="220" actId="1076"/>
          <ac:picMkLst>
            <pc:docMk/>
            <pc:sldMk cId="62009832" sldId="8566"/>
            <ac:picMk id="5" creationId="{D79BAE39-E988-6B03-DBB1-131B34BCE1F2}"/>
          </ac:picMkLst>
        </pc:picChg>
      </pc:sldChg>
      <pc:sldChg chg="modSp add mod">
        <pc:chgData name="Margaret Green" userId="95a2c08d86d62f11" providerId="LiveId" clId="{F44DC2FF-89EE-4EF9-BD6E-8F2D6A55259C}" dt="2026-10-05T19:27:03.338" v="2175" actId="20577"/>
        <pc:sldMkLst>
          <pc:docMk/>
          <pc:sldMk cId="2407678436" sldId="8586"/>
        </pc:sldMkLst>
        <pc:spChg chg="mod">
          <ac:chgData name="Margaret Green" userId="95a2c08d86d62f11" providerId="LiveId" clId="{F44DC2FF-89EE-4EF9-BD6E-8F2D6A55259C}" dt="2026-10-05T19:27:03.338" v="2175" actId="20577"/>
          <ac:spMkLst>
            <pc:docMk/>
            <pc:sldMk cId="2407678436" sldId="8586"/>
            <ac:spMk id="3" creationId="{2C82B7C9-EC25-71C9-C734-D56EA01CEB60}"/>
          </ac:spMkLst>
        </pc:spChg>
        <pc:spChg chg="mod">
          <ac:chgData name="Margaret Green" userId="95a2c08d86d62f11" providerId="LiveId" clId="{F44DC2FF-89EE-4EF9-BD6E-8F2D6A55259C}" dt="2026-09-23T13:04:04.773" v="1167" actId="20577"/>
          <ac:spMkLst>
            <pc:docMk/>
            <pc:sldMk cId="2407678436" sldId="8586"/>
            <ac:spMk id="9" creationId="{94971099-F367-0DA4-E0FB-CAD5F7119336}"/>
          </ac:spMkLst>
        </pc:spChg>
        <pc:picChg chg="mod modCrop">
          <ac:chgData name="Margaret Green" userId="95a2c08d86d62f11" providerId="LiveId" clId="{F44DC2FF-89EE-4EF9-BD6E-8F2D6A55259C}" dt="2026-09-23T19:11:08.469" v="1268" actId="18131"/>
          <ac:picMkLst>
            <pc:docMk/>
            <pc:sldMk cId="2407678436" sldId="8586"/>
            <ac:picMk id="6" creationId="{A043F55D-00D5-75B7-10C6-2B5C91B5F130}"/>
          </ac:picMkLst>
        </pc:picChg>
      </pc:sldChg>
      <pc:sldChg chg="modSp add del mod">
        <pc:chgData name="Margaret Green" userId="95a2c08d86d62f11" providerId="LiveId" clId="{F44DC2FF-89EE-4EF9-BD6E-8F2D6A55259C}" dt="2026-10-12T04:37:36.267" v="3348"/>
        <pc:sldMkLst>
          <pc:docMk/>
          <pc:sldMk cId="1055359528" sldId="8587"/>
        </pc:sldMkLst>
        <pc:spChg chg="mod">
          <ac:chgData name="Margaret Green" userId="95a2c08d86d62f11" providerId="LiveId" clId="{F44DC2FF-89EE-4EF9-BD6E-8F2D6A55259C}" dt="2026-10-05T20:14:21.703" v="2351" actId="20577"/>
          <ac:spMkLst>
            <pc:docMk/>
            <pc:sldMk cId="1055359528" sldId="8587"/>
            <ac:spMk id="4" creationId="{70F99A50-3191-46EB-4AA4-CFDC9623A5B8}"/>
          </ac:spMkLst>
        </pc:spChg>
        <pc:spChg chg="mod">
          <ac:chgData name="Margaret Green" userId="95a2c08d86d62f11" providerId="LiveId" clId="{F44DC2FF-89EE-4EF9-BD6E-8F2D6A55259C}" dt="2026-10-05T20:14:04.984" v="2349"/>
          <ac:spMkLst>
            <pc:docMk/>
            <pc:sldMk cId="1055359528" sldId="8587"/>
            <ac:spMk id="6" creationId="{39BD0637-EC79-2E88-9E58-77DAD9EA8DAA}"/>
          </ac:spMkLst>
        </pc:spChg>
      </pc:sldChg>
      <pc:sldChg chg="modSp add del mod">
        <pc:chgData name="Margaret Green" userId="95a2c08d86d62f11" providerId="LiveId" clId="{F44DC2FF-89EE-4EF9-BD6E-8F2D6A55259C}" dt="2026-10-12T04:37:36.267" v="3348"/>
        <pc:sldMkLst>
          <pc:docMk/>
          <pc:sldMk cId="4115936489" sldId="8588"/>
        </pc:sldMkLst>
      </pc:sldChg>
      <pc:sldChg chg="modSp add del mod">
        <pc:chgData name="Margaret Green" userId="95a2c08d86d62f11" providerId="LiveId" clId="{F44DC2FF-89EE-4EF9-BD6E-8F2D6A55259C}" dt="2026-10-12T04:37:36.267" v="3348"/>
        <pc:sldMkLst>
          <pc:docMk/>
          <pc:sldMk cId="2674349569" sldId="8589"/>
        </pc:sldMkLst>
      </pc:sldChg>
      <pc:sldChg chg="modSp add del mod">
        <pc:chgData name="Margaret Green" userId="95a2c08d86d62f11" providerId="LiveId" clId="{F44DC2FF-89EE-4EF9-BD6E-8F2D6A55259C}" dt="2026-10-12T04:37:36.267" v="3348"/>
        <pc:sldMkLst>
          <pc:docMk/>
          <pc:sldMk cId="3567413030" sldId="8590"/>
        </pc:sldMkLst>
      </pc:sldChg>
      <pc:sldChg chg="modSp add del mod">
        <pc:chgData name="Margaret Green" userId="95a2c08d86d62f11" providerId="LiveId" clId="{F44DC2FF-89EE-4EF9-BD6E-8F2D6A55259C}" dt="2026-10-12T04:37:36.267" v="3348"/>
        <pc:sldMkLst>
          <pc:docMk/>
          <pc:sldMk cId="612733799" sldId="8591"/>
        </pc:sldMkLst>
      </pc:sldChg>
      <pc:sldChg chg="add del">
        <pc:chgData name="Margaret Green" userId="95a2c08d86d62f11" providerId="LiveId" clId="{F44DC2FF-89EE-4EF9-BD6E-8F2D6A55259C}" dt="2026-10-12T04:37:36.267" v="3348"/>
        <pc:sldMkLst>
          <pc:docMk/>
          <pc:sldMk cId="2109036525" sldId="8592"/>
        </pc:sldMkLst>
      </pc:sldChg>
      <pc:sldChg chg="modSp add del mod">
        <pc:chgData name="Margaret Green" userId="95a2c08d86d62f11" providerId="LiveId" clId="{F44DC2FF-89EE-4EF9-BD6E-8F2D6A55259C}" dt="2026-10-12T04:37:36.267" v="3348"/>
        <pc:sldMkLst>
          <pc:docMk/>
          <pc:sldMk cId="638251734" sldId="8593"/>
        </pc:sldMkLst>
      </pc:sldChg>
      <pc:sldChg chg="modSp add del mod">
        <pc:chgData name="Margaret Green" userId="95a2c08d86d62f11" providerId="LiveId" clId="{F44DC2FF-89EE-4EF9-BD6E-8F2D6A55259C}" dt="2026-10-12T04:37:36.267" v="3348"/>
        <pc:sldMkLst>
          <pc:docMk/>
          <pc:sldMk cId="626789308" sldId="8594"/>
        </pc:sldMkLst>
      </pc:sldChg>
      <pc:sldChg chg="add del">
        <pc:chgData name="Margaret Green" userId="95a2c08d86d62f11" providerId="LiveId" clId="{F44DC2FF-89EE-4EF9-BD6E-8F2D6A55259C}" dt="2026-10-12T04:37:36.267" v="3348"/>
        <pc:sldMkLst>
          <pc:docMk/>
          <pc:sldMk cId="344307880" sldId="8595"/>
        </pc:sldMkLst>
      </pc:sldChg>
      <pc:sldChg chg="modSp add del mod">
        <pc:chgData name="Margaret Green" userId="95a2c08d86d62f11" providerId="LiveId" clId="{F44DC2FF-89EE-4EF9-BD6E-8F2D6A55259C}" dt="2026-10-12T04:37:36.267" v="3348"/>
        <pc:sldMkLst>
          <pc:docMk/>
          <pc:sldMk cId="3934767439" sldId="8596"/>
        </pc:sldMkLst>
      </pc:sldChg>
      <pc:sldChg chg="add del">
        <pc:chgData name="Margaret Green" userId="95a2c08d86d62f11" providerId="LiveId" clId="{F44DC2FF-89EE-4EF9-BD6E-8F2D6A55259C}" dt="2026-10-12T04:43:34.389" v="3364" actId="47"/>
        <pc:sldMkLst>
          <pc:docMk/>
          <pc:sldMk cId="2501897685" sldId="8597"/>
        </pc:sldMkLst>
      </pc:sldChg>
      <pc:sldChg chg="add del">
        <pc:chgData name="Margaret Green" userId="95a2c08d86d62f11" providerId="LiveId" clId="{F44DC2FF-89EE-4EF9-BD6E-8F2D6A55259C}" dt="2026-10-12T04:29:57.727" v="3325" actId="47"/>
        <pc:sldMkLst>
          <pc:docMk/>
          <pc:sldMk cId="3007591962" sldId="8598"/>
        </pc:sldMkLst>
      </pc:sldChg>
      <pc:sldChg chg="add del">
        <pc:chgData name="Margaret Green" userId="95a2c08d86d62f11" providerId="LiveId" clId="{F44DC2FF-89EE-4EF9-BD6E-8F2D6A55259C}" dt="2026-10-12T04:29:58.559" v="3326" actId="47"/>
        <pc:sldMkLst>
          <pc:docMk/>
          <pc:sldMk cId="877919136" sldId="8599"/>
        </pc:sldMkLst>
      </pc:sldChg>
      <pc:sldChg chg="modSp add mod ord">
        <pc:chgData name="Margaret Green" userId="95a2c08d86d62f11" providerId="LiveId" clId="{F44DC2FF-89EE-4EF9-BD6E-8F2D6A55259C}" dt="2026-10-12T15:25:00.370" v="3607" actId="255"/>
        <pc:sldMkLst>
          <pc:docMk/>
          <pc:sldMk cId="2835501607" sldId="8600"/>
        </pc:sldMkLst>
        <pc:spChg chg="mod">
          <ac:chgData name="Margaret Green" userId="95a2c08d86d62f11" providerId="LiveId" clId="{F44DC2FF-89EE-4EF9-BD6E-8F2D6A55259C}" dt="2026-10-12T15:25:00.370" v="3607" actId="255"/>
          <ac:spMkLst>
            <pc:docMk/>
            <pc:sldMk cId="2835501607" sldId="8600"/>
            <ac:spMk id="6" creationId="{78599D0E-3D20-6195-7D55-CBDCCE43CA7D}"/>
          </ac:spMkLst>
        </pc:spChg>
        <pc:spChg chg="mod">
          <ac:chgData name="Margaret Green" userId="95a2c08d86d62f11" providerId="LiveId" clId="{F44DC2FF-89EE-4EF9-BD6E-8F2D6A55259C}" dt="2026-10-12T15:22:43.406" v="3597" actId="20577"/>
          <ac:spMkLst>
            <pc:docMk/>
            <pc:sldMk cId="2835501607" sldId="8600"/>
            <ac:spMk id="7" creationId="{A1A944BB-BAD0-AE69-82C5-DBF1FB9664F2}"/>
          </ac:spMkLst>
        </pc:spChg>
        <pc:cxnChg chg="mod">
          <ac:chgData name="Margaret Green" userId="95a2c08d86d62f11" providerId="LiveId" clId="{F44DC2FF-89EE-4EF9-BD6E-8F2D6A55259C}" dt="2026-10-08T15:17:08.697" v="2638" actId="1076"/>
          <ac:cxnSpMkLst>
            <pc:docMk/>
            <pc:sldMk cId="2835501607" sldId="8600"/>
            <ac:cxnSpMk id="3" creationId="{9B9730ED-6FF2-C953-DCF6-37EA2C0F6AD5}"/>
          </ac:cxnSpMkLst>
        </pc:cxnChg>
      </pc:sldChg>
      <pc:sldChg chg="modSp add mod ord">
        <pc:chgData name="Margaret Green" userId="95a2c08d86d62f11" providerId="LiveId" clId="{F44DC2FF-89EE-4EF9-BD6E-8F2D6A55259C}" dt="2026-10-12T15:25:54.461" v="3693" actId="14100"/>
        <pc:sldMkLst>
          <pc:docMk/>
          <pc:sldMk cId="963239487" sldId="8601"/>
        </pc:sldMkLst>
        <pc:spChg chg="mod">
          <ac:chgData name="Margaret Green" userId="95a2c08d86d62f11" providerId="LiveId" clId="{F44DC2FF-89EE-4EF9-BD6E-8F2D6A55259C}" dt="2026-10-12T15:25:54.461" v="3693" actId="14100"/>
          <ac:spMkLst>
            <pc:docMk/>
            <pc:sldMk cId="963239487" sldId="8601"/>
            <ac:spMk id="6" creationId="{7235AC01-FEAA-570D-841B-E8673B0D6398}"/>
          </ac:spMkLst>
        </pc:spChg>
      </pc:sldChg>
      <pc:sldChg chg="modSp add del mod">
        <pc:chgData name="Margaret Green" userId="95a2c08d86d62f11" providerId="LiveId" clId="{F44DC2FF-89EE-4EF9-BD6E-8F2D6A55259C}" dt="2026-10-12T04:26:39.791" v="3264" actId="47"/>
        <pc:sldMkLst>
          <pc:docMk/>
          <pc:sldMk cId="2821425995" sldId="8603"/>
        </pc:sldMkLst>
      </pc:sldChg>
      <pc:sldChg chg="addSp delSp modSp add mod">
        <pc:chgData name="Margaret Green" userId="95a2c08d86d62f11" providerId="LiveId" clId="{F44DC2FF-89EE-4EF9-BD6E-8F2D6A55259C}" dt="2026-10-12T04:28:18.328" v="3285" actId="1076"/>
        <pc:sldMkLst>
          <pc:docMk/>
          <pc:sldMk cId="1612610301" sldId="8605"/>
        </pc:sldMkLst>
        <pc:spChg chg="mod">
          <ac:chgData name="Margaret Green" userId="95a2c08d86d62f11" providerId="LiveId" clId="{F44DC2FF-89EE-4EF9-BD6E-8F2D6A55259C}" dt="2026-10-12T04:28:18.328" v="3285" actId="1076"/>
          <ac:spMkLst>
            <pc:docMk/>
            <pc:sldMk cId="1612610301" sldId="8605"/>
            <ac:spMk id="3" creationId="{D02FE2D5-9709-CCA8-3A17-063D149F0FBD}"/>
          </ac:spMkLst>
        </pc:spChg>
        <pc:spChg chg="add mod">
          <ac:chgData name="Margaret Green" userId="95a2c08d86d62f11" providerId="LiveId" clId="{F44DC2FF-89EE-4EF9-BD6E-8F2D6A55259C}" dt="2026-10-09T16:52:34.036" v="3032" actId="1076"/>
          <ac:spMkLst>
            <pc:docMk/>
            <pc:sldMk cId="1612610301" sldId="8605"/>
            <ac:spMk id="10" creationId="{72E3AA1B-CC75-DE67-84BA-1A552B72BE45}"/>
          </ac:spMkLst>
        </pc:spChg>
        <pc:picChg chg="add mod ord modCrop">
          <ac:chgData name="Margaret Green" userId="95a2c08d86d62f11" providerId="LiveId" clId="{F44DC2FF-89EE-4EF9-BD6E-8F2D6A55259C}" dt="2026-10-08T16:43:33.966" v="3001" actId="14100"/>
          <ac:picMkLst>
            <pc:docMk/>
            <pc:sldMk cId="1612610301" sldId="8605"/>
            <ac:picMk id="7" creationId="{1AEE7DEB-E5BB-6C1A-BBF7-38AC640ED87D}"/>
          </ac:picMkLst>
        </pc:picChg>
      </pc:sldChg>
      <pc:sldChg chg="addSp delSp modSp new del mod setBg">
        <pc:chgData name="Margaret Green" userId="95a2c08d86d62f11" providerId="LiveId" clId="{F44DC2FF-89EE-4EF9-BD6E-8F2D6A55259C}" dt="2026-10-12T04:26:27.510" v="3262" actId="47"/>
        <pc:sldMkLst>
          <pc:docMk/>
          <pc:sldMk cId="1837918018" sldId="8606"/>
        </pc:sldMkLst>
      </pc:sldChg>
      <pc:sldChg chg="addSp modSp add mod">
        <pc:chgData name="Margaret Green" userId="95a2c08d86d62f11" providerId="LiveId" clId="{F44DC2FF-89EE-4EF9-BD6E-8F2D6A55259C}" dt="2026-10-12T04:57:48.684" v="3541" actId="207"/>
        <pc:sldMkLst>
          <pc:docMk/>
          <pc:sldMk cId="3105436862" sldId="8606"/>
        </pc:sldMkLst>
        <pc:spChg chg="mod">
          <ac:chgData name="Margaret Green" userId="95a2c08d86d62f11" providerId="LiveId" clId="{F44DC2FF-89EE-4EF9-BD6E-8F2D6A55259C}" dt="2026-10-12T04:57:48.684" v="3541" actId="207"/>
          <ac:spMkLst>
            <pc:docMk/>
            <pc:sldMk cId="3105436862" sldId="8606"/>
            <ac:spMk id="4" creationId="{4BBD9206-522C-B816-1BAB-7B602967CD27}"/>
          </ac:spMkLst>
        </pc:spChg>
        <pc:spChg chg="add mod">
          <ac:chgData name="Margaret Green" userId="95a2c08d86d62f11" providerId="LiveId" clId="{F44DC2FF-89EE-4EF9-BD6E-8F2D6A55259C}" dt="2026-10-12T04:49:48.651" v="3501" actId="20577"/>
          <ac:spMkLst>
            <pc:docMk/>
            <pc:sldMk cId="3105436862" sldId="8606"/>
            <ac:spMk id="5" creationId="{BE000DB4-643C-3119-7987-4E5CB5C6C077}"/>
          </ac:spMkLst>
        </pc:spChg>
        <pc:spChg chg="mod">
          <ac:chgData name="Margaret Green" userId="95a2c08d86d62f11" providerId="LiveId" clId="{F44DC2FF-89EE-4EF9-BD6E-8F2D6A55259C}" dt="2026-10-12T04:49:33.251" v="3496" actId="1076"/>
          <ac:spMkLst>
            <pc:docMk/>
            <pc:sldMk cId="3105436862" sldId="8606"/>
            <ac:spMk id="12" creationId="{E1F8D85C-96A1-59D0-2781-FA819A74D510}"/>
          </ac:spMkLst>
        </pc:spChg>
        <pc:spChg chg="mod">
          <ac:chgData name="Margaret Green" userId="95a2c08d86d62f11" providerId="LiveId" clId="{F44DC2FF-89EE-4EF9-BD6E-8F2D6A55259C}" dt="2026-10-12T04:49:23.785" v="3494" actId="1076"/>
          <ac:spMkLst>
            <pc:docMk/>
            <pc:sldMk cId="3105436862" sldId="8606"/>
            <ac:spMk id="14" creationId="{01A411C6-3BE8-4001-737C-B510B90C2A53}"/>
          </ac:spMkLst>
        </pc:spChg>
        <pc:picChg chg="mod modCrop">
          <ac:chgData name="Margaret Green" userId="95a2c08d86d62f11" providerId="LiveId" clId="{F44DC2FF-89EE-4EF9-BD6E-8F2D6A55259C}" dt="2026-10-12T04:57:08.847" v="3536" actId="18131"/>
          <ac:picMkLst>
            <pc:docMk/>
            <pc:sldMk cId="3105436862" sldId="8606"/>
            <ac:picMk id="2" creationId="{685CB3E5-FC99-8B55-6662-0753945C1E91}"/>
          </ac:picMkLst>
        </pc:picChg>
      </pc:sldChg>
      <pc:sldChg chg="addSp delSp modSp new del mod setBg">
        <pc:chgData name="Margaret Green" userId="95a2c08d86d62f11" providerId="LiveId" clId="{F44DC2FF-89EE-4EF9-BD6E-8F2D6A55259C}" dt="2026-10-12T04:26:26.527" v="3261" actId="47"/>
        <pc:sldMkLst>
          <pc:docMk/>
          <pc:sldMk cId="273777696" sldId="8607"/>
        </pc:sldMkLst>
      </pc:sldChg>
      <pc:sldChg chg="modSp add mod">
        <pc:chgData name="Margaret Green" userId="95a2c08d86d62f11" providerId="LiveId" clId="{F44DC2FF-89EE-4EF9-BD6E-8F2D6A55259C}" dt="2026-10-12T04:50:48.018" v="3506" actId="6549"/>
        <pc:sldMkLst>
          <pc:docMk/>
          <pc:sldMk cId="3006850469" sldId="8607"/>
        </pc:sldMkLst>
        <pc:spChg chg="mod">
          <ac:chgData name="Margaret Green" userId="95a2c08d86d62f11" providerId="LiveId" clId="{F44DC2FF-89EE-4EF9-BD6E-8F2D6A55259C}" dt="2026-10-12T04:50:33.402" v="3504" actId="20577"/>
          <ac:spMkLst>
            <pc:docMk/>
            <pc:sldMk cId="3006850469" sldId="8607"/>
            <ac:spMk id="4" creationId="{512FD017-E0E8-EBE5-EBC9-7397086E54E5}"/>
          </ac:spMkLst>
        </pc:spChg>
        <pc:spChg chg="mod">
          <ac:chgData name="Margaret Green" userId="95a2c08d86d62f11" providerId="LiveId" clId="{F44DC2FF-89EE-4EF9-BD6E-8F2D6A55259C}" dt="2026-10-12T04:50:48.018" v="3506" actId="6549"/>
          <ac:spMkLst>
            <pc:docMk/>
            <pc:sldMk cId="3006850469" sldId="8607"/>
            <ac:spMk id="6" creationId="{F62B70F0-550F-95AB-0FEA-9FC3DAA14DDC}"/>
          </ac:spMkLst>
        </pc:spChg>
      </pc:sldChg>
      <pc:sldChg chg="addSp delSp add mod">
        <pc:chgData name="Margaret Green" userId="95a2c08d86d62f11" providerId="LiveId" clId="{F44DC2FF-89EE-4EF9-BD6E-8F2D6A55259C}" dt="2026-10-12T04:41:45.438" v="3358" actId="22"/>
        <pc:sldMkLst>
          <pc:docMk/>
          <pc:sldMk cId="3546171663" sldId="8608"/>
        </pc:sldMkLst>
        <pc:spChg chg="del">
          <ac:chgData name="Margaret Green" userId="95a2c08d86d62f11" providerId="LiveId" clId="{F44DC2FF-89EE-4EF9-BD6E-8F2D6A55259C}" dt="2026-10-12T04:41:43.790" v="3357" actId="478"/>
          <ac:spMkLst>
            <pc:docMk/>
            <pc:sldMk cId="3546171663" sldId="8608"/>
            <ac:spMk id="3" creationId="{94ED1662-85D5-01EC-F31E-5E7400AAAB7D}"/>
          </ac:spMkLst>
        </pc:spChg>
        <pc:spChg chg="add">
          <ac:chgData name="Margaret Green" userId="95a2c08d86d62f11" providerId="LiveId" clId="{F44DC2FF-89EE-4EF9-BD6E-8F2D6A55259C}" dt="2026-10-12T04:41:45.438" v="3358" actId="22"/>
          <ac:spMkLst>
            <pc:docMk/>
            <pc:sldMk cId="3546171663" sldId="8608"/>
            <ac:spMk id="8" creationId="{08211590-0D8C-D571-0C6D-116EB9E95F91}"/>
          </ac:spMkLst>
        </pc:spChg>
        <pc:picChg chg="del">
          <ac:chgData name="Margaret Green" userId="95a2c08d86d62f11" providerId="LiveId" clId="{F44DC2FF-89EE-4EF9-BD6E-8F2D6A55259C}" dt="2026-10-12T04:41:42.005" v="3356" actId="478"/>
          <ac:picMkLst>
            <pc:docMk/>
            <pc:sldMk cId="3546171663" sldId="8608"/>
            <ac:picMk id="2" creationId="{D5534D0C-18DE-C553-5D74-DC0E486CD9CD}"/>
          </ac:picMkLst>
        </pc:picChg>
        <pc:picChg chg="add">
          <ac:chgData name="Margaret Green" userId="95a2c08d86d62f11" providerId="LiveId" clId="{F44DC2FF-89EE-4EF9-BD6E-8F2D6A55259C}" dt="2026-10-12T04:41:45.438" v="3358" actId="22"/>
          <ac:picMkLst>
            <pc:docMk/>
            <pc:sldMk cId="3546171663" sldId="8608"/>
            <ac:picMk id="6" creationId="{0FAA9546-F5C0-4274-A6B1-78827A0987A0}"/>
          </ac:picMkLst>
        </pc:picChg>
      </pc:sldChg>
      <pc:sldChg chg="modSp add mod">
        <pc:chgData name="Margaret Green" userId="95a2c08d86d62f11" providerId="LiveId" clId="{F44DC2FF-89EE-4EF9-BD6E-8F2D6A55259C}" dt="2026-10-12T04:52:18.498" v="3508"/>
        <pc:sldMkLst>
          <pc:docMk/>
          <pc:sldMk cId="1107681622" sldId="8609"/>
        </pc:sldMkLst>
        <pc:spChg chg="mod">
          <ac:chgData name="Margaret Green" userId="95a2c08d86d62f11" providerId="LiveId" clId="{F44DC2FF-89EE-4EF9-BD6E-8F2D6A55259C}" dt="2026-10-12T04:52:18.498" v="3508"/>
          <ac:spMkLst>
            <pc:docMk/>
            <pc:sldMk cId="1107681622" sldId="8609"/>
            <ac:spMk id="6" creationId="{B49B26E7-CEC8-B276-9C7E-ABEC2008781F}"/>
          </ac:spMkLst>
        </pc:spChg>
      </pc:sldChg>
      <pc:sldChg chg="modSp add mod">
        <pc:chgData name="Margaret Green" userId="95a2c08d86d62f11" providerId="LiveId" clId="{F44DC2FF-89EE-4EF9-BD6E-8F2D6A55259C}" dt="2026-10-12T04:54:15.253" v="3526"/>
        <pc:sldMkLst>
          <pc:docMk/>
          <pc:sldMk cId="281609444" sldId="8610"/>
        </pc:sldMkLst>
        <pc:spChg chg="mod">
          <ac:chgData name="Margaret Green" userId="95a2c08d86d62f11" providerId="LiveId" clId="{F44DC2FF-89EE-4EF9-BD6E-8F2D6A55259C}" dt="2026-10-12T04:52:37.615" v="3512" actId="20577"/>
          <ac:spMkLst>
            <pc:docMk/>
            <pc:sldMk cId="281609444" sldId="8610"/>
            <ac:spMk id="4" creationId="{925012A3-6F61-CC7C-6DB5-AC00014C4BD3}"/>
          </ac:spMkLst>
        </pc:spChg>
        <pc:spChg chg="mod">
          <ac:chgData name="Margaret Green" userId="95a2c08d86d62f11" providerId="LiveId" clId="{F44DC2FF-89EE-4EF9-BD6E-8F2D6A55259C}" dt="2026-10-12T04:54:15.253" v="3526"/>
          <ac:spMkLst>
            <pc:docMk/>
            <pc:sldMk cId="281609444" sldId="8610"/>
            <ac:spMk id="6" creationId="{3E158DCB-0CC5-7021-A0D5-13398D33A3E1}"/>
          </ac:spMkLst>
        </pc:spChg>
      </pc:sldChg>
      <pc:sldChg chg="modSp add mod">
        <pc:chgData name="Margaret Green" userId="95a2c08d86d62f11" providerId="LiveId" clId="{F44DC2FF-89EE-4EF9-BD6E-8F2D6A55259C}" dt="2026-10-12T04:54:38.261" v="3529" actId="6549"/>
        <pc:sldMkLst>
          <pc:docMk/>
          <pc:sldMk cId="2549195757" sldId="8611"/>
        </pc:sldMkLst>
        <pc:spChg chg="mod">
          <ac:chgData name="Margaret Green" userId="95a2c08d86d62f11" providerId="LiveId" clId="{F44DC2FF-89EE-4EF9-BD6E-8F2D6A55259C}" dt="2026-10-12T04:52:45.647" v="3514" actId="20577"/>
          <ac:spMkLst>
            <pc:docMk/>
            <pc:sldMk cId="2549195757" sldId="8611"/>
            <ac:spMk id="4" creationId="{18747F47-004A-E8F5-2BC7-38C3E601C826}"/>
          </ac:spMkLst>
        </pc:spChg>
        <pc:spChg chg="mod">
          <ac:chgData name="Margaret Green" userId="95a2c08d86d62f11" providerId="LiveId" clId="{F44DC2FF-89EE-4EF9-BD6E-8F2D6A55259C}" dt="2026-10-12T04:54:38.261" v="3529" actId="6549"/>
          <ac:spMkLst>
            <pc:docMk/>
            <pc:sldMk cId="2549195757" sldId="8611"/>
            <ac:spMk id="6" creationId="{73E0E94F-22A4-2F6D-8742-B8C918FC1DA7}"/>
          </ac:spMkLst>
        </pc:spChg>
      </pc:sldChg>
      <pc:sldChg chg="modSp add mod">
        <pc:chgData name="Margaret Green" userId="95a2c08d86d62f11" providerId="LiveId" clId="{F44DC2FF-89EE-4EF9-BD6E-8F2D6A55259C}" dt="2026-10-12T04:54:59.180" v="3533" actId="6549"/>
        <pc:sldMkLst>
          <pc:docMk/>
          <pc:sldMk cId="1214200063" sldId="8612"/>
        </pc:sldMkLst>
        <pc:spChg chg="mod">
          <ac:chgData name="Margaret Green" userId="95a2c08d86d62f11" providerId="LiveId" clId="{F44DC2FF-89EE-4EF9-BD6E-8F2D6A55259C}" dt="2026-10-12T04:52:51.023" v="3516" actId="20577"/>
          <ac:spMkLst>
            <pc:docMk/>
            <pc:sldMk cId="1214200063" sldId="8612"/>
            <ac:spMk id="4" creationId="{23C48C2F-70C9-8683-C21F-4C58296B7039}"/>
          </ac:spMkLst>
        </pc:spChg>
        <pc:spChg chg="mod">
          <ac:chgData name="Margaret Green" userId="95a2c08d86d62f11" providerId="LiveId" clId="{F44DC2FF-89EE-4EF9-BD6E-8F2D6A55259C}" dt="2026-10-12T04:54:59.180" v="3533" actId="6549"/>
          <ac:spMkLst>
            <pc:docMk/>
            <pc:sldMk cId="1214200063" sldId="8612"/>
            <ac:spMk id="6" creationId="{07DE681D-FDBD-DE19-F57F-07BB6182792B}"/>
          </ac:spMkLst>
        </pc:spChg>
      </pc:sldChg>
      <pc:sldChg chg="modSp add mod">
        <pc:chgData name="Margaret Green" userId="95a2c08d86d62f11" providerId="LiveId" clId="{F44DC2FF-89EE-4EF9-BD6E-8F2D6A55259C}" dt="2026-10-12T04:55:45.080" v="3534"/>
        <pc:sldMkLst>
          <pc:docMk/>
          <pc:sldMk cId="2313999985" sldId="8613"/>
        </pc:sldMkLst>
        <pc:spChg chg="mod">
          <ac:chgData name="Margaret Green" userId="95a2c08d86d62f11" providerId="LiveId" clId="{F44DC2FF-89EE-4EF9-BD6E-8F2D6A55259C}" dt="2026-10-12T04:52:55.814" v="3518" actId="20577"/>
          <ac:spMkLst>
            <pc:docMk/>
            <pc:sldMk cId="2313999985" sldId="8613"/>
            <ac:spMk id="4" creationId="{EBB897EB-7D4A-9ECE-2A4C-5F90E7C06CA7}"/>
          </ac:spMkLst>
        </pc:spChg>
        <pc:spChg chg="mod">
          <ac:chgData name="Margaret Green" userId="95a2c08d86d62f11" providerId="LiveId" clId="{F44DC2FF-89EE-4EF9-BD6E-8F2D6A55259C}" dt="2026-10-12T04:55:45.080" v="3534"/>
          <ac:spMkLst>
            <pc:docMk/>
            <pc:sldMk cId="2313999985" sldId="8613"/>
            <ac:spMk id="6" creationId="{5E5D340E-9C0F-294D-022F-BFA79E64031E}"/>
          </ac:spMkLst>
        </pc:spChg>
      </pc:sldChg>
      <pc:sldChg chg="add">
        <pc:chgData name="Margaret Green" userId="95a2c08d86d62f11" providerId="LiveId" clId="{F44DC2FF-89EE-4EF9-BD6E-8F2D6A55259C}" dt="2026-10-12T15:42:05.045" v="3694"/>
        <pc:sldMkLst>
          <pc:docMk/>
          <pc:sldMk cId="501908419" sldId="863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074109102867699"/>
          <c:y val="7.2200125265471191E-2"/>
          <c:w val="0.541457577441528"/>
          <c:h val="0.854933121494181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Funds Received</c:v>
                </c:pt>
              </c:strCache>
            </c:strRef>
          </c:tx>
          <c:spPr>
            <a:solidFill>
              <a:srgbClr val="FFABAB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993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4FC-467C-A445-FDD26FAA3684}"/>
              </c:ext>
            </c:extLst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"$"#,##0</c:formatCode>
                <c:ptCount val="1"/>
                <c:pt idx="0">
                  <c:v>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C-467C-A445-FDD26FAA36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Goal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24FC-467C-A445-FDD26FAA3684}"/>
              </c:ext>
            </c:extLst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FC-467C-A445-FDD26FAA3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88556095"/>
        <c:axId val="1288554175"/>
      </c:barChart>
      <c:catAx>
        <c:axId val="12885560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88554175"/>
        <c:crosses val="autoZero"/>
        <c:auto val="1"/>
        <c:lblAlgn val="ctr"/>
        <c:lblOffset val="100"/>
        <c:noMultiLvlLbl val="0"/>
      </c:catAx>
      <c:valAx>
        <c:axId val="1288554175"/>
        <c:scaling>
          <c:orientation val="minMax"/>
          <c:max val="3217"/>
          <c:min val="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8556095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8163" cy="4699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7" y="1"/>
            <a:ext cx="3078163" cy="4699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C51B3597-6F87-4E80-9940-0A90908296C8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4" y="4518027"/>
            <a:ext cx="5683250" cy="3697288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918575"/>
            <a:ext cx="3078163" cy="4699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7" y="8918575"/>
            <a:ext cx="3078163" cy="4699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8BC94C99-E9C9-4E7A-97AD-B4DB333E4F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4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53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4A38D-9962-5220-FBD7-C9D91A4F2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E42269-FF3C-5634-33B2-C86711B07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B4B60F-A597-732B-E9C1-0DF924BA2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change picture, click on picture to bring up Shape Format tab, click Text Fill (not shape fill) then Picture and Insert Picture from File (on desktop or your computer).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74C69-2993-2B82-DAFF-BD14C97EC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854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2A61-46CB-EF4F-2D99-B6336A7A3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82F42-1D0E-79D5-7D65-46B2E65A5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68F86-0BC2-841F-6BB6-E04DB916B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F0ED8-D414-DFE4-EF98-2E277F62E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517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04335-497B-96DA-8DE9-7CFAF4AD9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04635D-2ADB-E567-A314-3AB1B8811B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D65D79-135D-D991-EB8A-20793484C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3292C-FF9D-5F78-598B-4492ED619B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3087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409AB-7F37-BC41-7AD3-A644FEA4F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205EC1-AC0E-0C61-F85A-6224C80FC0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83837A-7FE9-881B-07E1-673E5031EC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97612-0C18-F914-CF82-DCDD0EF116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530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DB5DD-88DD-6920-F409-D448755AA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61B9B6-1AAB-F8C2-7084-38687BF10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97A5E5-2260-F487-87DA-9FC7AE59A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CCD80-18AA-09C1-AA1B-B6CA156925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508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E805C-80FD-B043-38B3-C363EFD29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E433F6-C556-0091-12B8-94246F8786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2A71E-95D9-E3CD-2840-BBDEEE623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8AA71-F64A-5140-BBAF-934B594A5D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1358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26006-D807-77DE-D0B3-C47FE0DE7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275FE3-2208-0604-344B-D8CCD2659E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A0EDCB-9E3B-C7D9-632E-E028B494F6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A6ADC-5C62-B16E-009B-AB6324A92A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957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BC46B-96B7-D8FB-6B47-84A2EE762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EBC360-9835-5D3E-AF77-C50A9BBF0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B8FC4-5CCB-0A84-091F-BBAB9F188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CB51F-05BD-B82B-7D61-203F0B59A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663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44029-C024-BA89-58E4-563459541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E915C9-A833-8507-281D-30BD024B7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44CC18-12F3-5B7E-33F8-066345FE0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11469-F0EF-5025-34F8-21C892CD7D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325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B5491-C12E-2007-E86E-E5CA58587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D40A54-972D-930C-5BD3-ABC3545E7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7129FC-BA00-B9B7-C1DA-8F9E44DBA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6B3B7-3020-43F0-7254-07557A019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578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BF828-1171-20F0-20D2-0BB071B7E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296DB1-78BF-1E20-85FD-AC1C97D3E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F77B09-B53B-BD6D-FB6F-02C865432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FA288-79CC-DE1A-5D9A-27E5BEE28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603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9AEF0-AD98-A825-9FF5-91107584D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5CEDE0-6AF6-3A85-4665-E9BA60509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40A813-44FA-C494-75A4-1CB5810F6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80A83-7346-04D2-286A-CE76E1A1F6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585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89A25-69DA-B698-E1C5-E99936F24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EFF84-E7EA-033C-2B3F-D72FC0D43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0DEF9F-776B-68DA-E369-44805AD55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C0C3B-4680-7C43-0A2D-3227461FF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410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B9A74-F564-D080-21D0-F4B600EAA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68ACA1-692F-83A6-D8EF-75918B9B70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5A7D9C-D48A-1060-F84B-0B56542A8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EC2FC-6818-8FD4-913A-816A6AB76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2701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5CD5-489F-33FD-9BC0-87C369AC2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037B-8269-3391-CDE7-85474466C1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03ECE8-7D3A-B9A3-B778-63C8E3F5F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B056AF-A62D-1755-6C2B-8BD81AD9C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117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C0266-12C1-B864-3D88-92F979CE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BE5E2B-6420-B5C4-5F3A-BCE9EDAA1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1829B5-0559-53C9-F6D5-AE0E402944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E8424-CB54-6136-466F-6CAE9719B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762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118DA-6EE6-28D8-6CC7-F784D68D5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0BDC52-DB9C-3946-E3F9-95EEA4BB07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4535CE-D380-C97A-4831-1738FE95B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7525F-C33E-E344-365D-E629FA0F2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214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E474D-6D31-A40E-2CBE-E9D985B2C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754A8B-71BD-E3D5-502F-6049FC4E6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AFFABF-A69E-BF6D-2A1C-29814388E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84B1D-7B67-7855-B3E6-B24B0B83C0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584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88B12-4655-2C17-031C-814D3D83F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A942A-EB72-8C08-89C7-C5419B03E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2027BC-97EB-2B10-8E28-389DE35FF3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61650-BE7E-0AE8-3820-69F9E399C0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58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2470B-1D2E-BB72-158F-7DD3A972B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81DD1A-81EF-2468-F27C-57CC9CD91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737E5B-274D-62DA-CDFB-CB9A0E7DE9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F22A3-D671-E1B1-0F14-8F65377478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5633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A0B09-7F6D-F083-0900-32F5A9E07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5AB8F-2861-3B3D-C241-FF28F8B33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144B7-B3B6-0387-477A-DFEFC0B89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E7AB2-36C4-1CCB-C113-179B9F6AF4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2544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5D10A-BD78-120B-941C-FDBD812F1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C02C93-66E1-C254-27E3-3EFA4F296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435340-E9AA-ED2E-3490-77250AFD1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3C2D3-6A37-06A5-47C9-A4A88CD36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12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866CE-CB11-D1B1-2FD2-FF04B203E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F6D2D-9CE4-DC41-D7FF-7304355CB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323346-04B1-0876-E9AA-7208F6981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3B92C-C34E-ECF0-61DC-B6251188C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7285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3FF13-0FC4-7F64-962E-B4DE939E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E3B326-102A-2058-5DEE-B58CEAD1B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F9C153-8F5F-7DEE-0E41-F891A6ACB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573D2-8F83-BB81-52D6-3B0C11E7C0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2362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B6698-EC9A-C2E2-CF97-4CC7FFD74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827738-247F-62A0-BF3E-59E0D241D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88409E-6702-4E25-008F-4659AE2C7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E036A-E135-D8ED-E520-7668B0E165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660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8D394-E30E-8223-C9D8-5F2C338D0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161D3-BD57-CAAC-2054-A70885656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079F9-C094-A925-C439-16A907EB99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B87F5-C21A-F28E-5BF8-51914F270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6111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36861-D2DA-1E08-5811-71645D0D7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C94322-0986-E03F-11B7-A49A7E1A9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17B084-2745-A203-7F40-CD873DF1B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105DC-28F2-C06F-CD2D-C069E87C8C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9733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A8F7D-D1B1-F94E-D18A-1EF264E71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F0B33-5360-89EF-812D-8C4FAD9B0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FBD682-2283-93AE-88BA-E365E1AA1F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B7E2F-1932-563E-A0E5-EAB36D368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0042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504DF-067F-AA8B-8DF5-B654CB78F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806E21-8EFC-F340-5161-FD75A1C3A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3050C2-FD6C-DC74-FE86-5E66A450D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84DF8D-5FF2-AB3B-C372-C534A51CB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3158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1AF1C-4046-E966-015F-8AE47F01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F7C06-BF7F-CE44-BC9D-6FF41FB5A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6AE30-C4F1-0941-EE05-67C188340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50042-0D4C-1157-C3BE-791BF4DE1F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2746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906AA-A0C3-2A82-06F8-E8552E887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5A032B-8E07-AB8A-10C2-92B8E8C63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AEF36C-95ED-2C57-5F70-D4DBEB4B1D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68B17-98CF-0116-517E-3B4E1A349E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6728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36AE3-565E-6CDD-A7A2-241D7B998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47501-83E8-9705-21F0-D3C29706B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D77F7E-AAA7-C31B-3DEF-CC9EB577B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59645-36BC-3434-BEED-B0D88F757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3535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0F3F9-1309-416A-59C7-CD0EB9B28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A8A690-CA17-9E5C-6EFD-30B1928CB6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C5888A-4553-123B-C638-85F0A0B02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193CEC-2892-2CFA-5FB5-50A4F0000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3515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8D4E3-B18A-505D-7BC9-AE3A43EAD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7D9BEF-B62E-FB79-D306-F5669236AE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CEE0B1-412A-E0CF-CD17-FF259AA90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0B956-7CE8-BF7A-D2DC-7F723EA690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6597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1E2D8-3281-7CDB-3858-4B62E48A0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38FCC4-FFDE-5983-62AA-3155DF39E6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AB79BF-4D93-54BF-9FA8-FEE4193BC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1CB09-C772-FF4B-1148-5316F80D8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1465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B278F-3100-D9AF-94CE-5E410F2B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5779D8-0AAA-2B9F-A784-0A2219BDFD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1C8AC9-41F3-0C99-C838-39798F03A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644E1-4246-BC1A-15F1-DF1749184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9847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A38BF-98A9-D8BC-134A-ED6BA49B2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80F930-A032-A856-4CD3-68EBD6042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5303CE-67A3-7EED-8F10-FFD60298E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C0B08-D0ED-45D4-A381-5536CA662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7249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CF1C9-BE40-345E-5DB4-F1F4B8D1B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597B30-D929-CFE5-6B4B-EE317584B6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AD4195-2CCB-3FCE-B8F1-75D0B67BB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7D988-AC45-C125-7650-436DCFA169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219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CCBFC-11BB-A713-EB2E-7398B3D1A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B529F-4AD0-D03E-152D-4756268B1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60981E-F27B-6D79-D065-020F863002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85580-82C4-242D-BDB2-A141C3FAE1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3894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9234F-CD6E-E688-B5AC-7FD36B318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9269D0-727A-19D7-93E6-EECBE8AEF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72CB3C-22A8-B3ED-3E4C-04ECC0813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67BFF-2235-3CD1-B0BA-7BA3AC9FB9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4395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F17DB-254C-0E5D-94A5-08103112C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856A16-1A50-9FE7-3F7F-2CBE4E158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C782A6-14C2-1EC3-ADA5-6701C01E4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change picture, click on picture to bring up Shape Format tab, click Text Fill (not shape fill) then Picture and Insert Picture from File (on desktop or your computer).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A92FC-D2FD-8764-804C-3DEAD882BB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204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Display on first Sabbath of each month or if Eddie </a:t>
            </a:r>
            <a:r>
              <a:rPr lang="en-US"/>
              <a:t>is present.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65579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3923D-22BB-2AF2-DB61-40ADF7751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4420CE-80E6-68EB-CF10-3D02E48C4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B62A03-A298-2E00-1379-236ACFBE1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D56AB-ED53-49CF-1BE3-F0FEF20F4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2813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0092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8DFFB-C7AD-C3CF-BC4A-474B4D621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47A866-885C-65B7-7D2D-709E849054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DDD346-C56A-FD2A-D569-A3D906808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E144C-E849-1571-39F8-BD3AB1FBD8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5462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34583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4291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94C99-E9C9-4E7A-97AD-B4DB333E4FFF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651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01D21-AFA4-4321-1C7D-6FC59607E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A03BC2-D7B8-ED76-BDE8-079B20EB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CE57F-0477-98E3-B8EE-8C47EF509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00FE0-AE5C-E1FF-B048-62EAB2C2B9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10294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0FD7F-39F5-88A0-1913-98FE3E7BF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C3D18-70C4-B691-F64E-28203A3F8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84761E-EAE3-7E89-FB44-865B98081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D912A-6856-4883-8C4D-CF4122D26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17931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74F59-1FEF-04B5-089F-B521C97D5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1146A1-1784-006A-9E7D-CE8F75EBF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921009-E164-1816-47A4-8E96C13D5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Click on the graph. A new tab will appear </a:t>
            </a:r>
            <a:r>
              <a:rPr lang="en-US" b="1" dirty="0"/>
              <a:t>Chart Design</a:t>
            </a:r>
            <a:r>
              <a:rPr lang="en-US" dirty="0"/>
              <a:t>. Click on it and then </a:t>
            </a:r>
            <a:r>
              <a:rPr lang="en-US" b="1" dirty="0"/>
              <a:t>Edit Data </a:t>
            </a:r>
            <a:r>
              <a:rPr lang="en-US" dirty="0"/>
              <a:t>and </a:t>
            </a:r>
            <a:r>
              <a:rPr lang="en-US" b="1" dirty="0"/>
              <a:t>Edit Data</a:t>
            </a:r>
            <a:r>
              <a:rPr lang="en-US" dirty="0"/>
              <a:t> (in the drop down). A little excel spreadsheet will appear. Update the amount under </a:t>
            </a:r>
            <a:r>
              <a:rPr lang="en-US" b="1" dirty="0"/>
              <a:t>Total Funds Received </a:t>
            </a:r>
            <a:r>
              <a:rPr lang="en-US" b="0" dirty="0"/>
              <a:t>and enter. </a:t>
            </a:r>
            <a:r>
              <a:rPr lang="en-US" dirty="0"/>
              <a:t>X out and the graph should be updated. </a:t>
            </a:r>
          </a:p>
          <a:p>
            <a:endParaRPr lang="en-US" dirty="0"/>
          </a:p>
          <a:p>
            <a:r>
              <a:rPr lang="en-US" dirty="0"/>
              <a:t>Lastly update the amount on the slide.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75CD7-2529-EF8B-D929-C6223C65F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3848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Texas Conference of Seventh-day Adventists is a sisterhood of local churches that helps each congregation within its boundaries to accomplish important objectives beyond the reach of any one church alone.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Texas Vision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offering benefits three areas within the Texas Conference of Seventh-day Adventists: worthy student funding for our academies (25%), Lake Whitney Ranch development (50%) and church or school building appropriations (25%).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3361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EBCA1-EC18-AB31-7C85-D8885DAD8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9B9B61-6840-A5EA-9AD0-022A0E7B2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AE3C5-15F9-1CF5-0138-C8029A2F1B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r>
              <a:rPr lang="en-US" dirty="0"/>
              <a:t>Prayer music removed. Daryl is not here.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3D93A-E133-E8FC-A207-665659E21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5563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73636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89A25-69DA-B698-E1C5-E99936F24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EFF84-E7EA-033C-2B3F-D72FC0D43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0DEF9F-776B-68DA-E369-44805AD55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C0C3B-4680-7C43-0A2D-3227461FF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4101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51F8E-904A-72F2-EAB6-AE8A81AB6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7F01FA-D021-FC07-C91E-915B40580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8AB2E9-AEC1-5298-4540-F9091A71E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34C59-CDBD-8F4A-1C24-AEF5CA8D3D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08873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91ACC-4EC4-111C-2E58-714EC617C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9E4951-E624-46A7-9C7B-CC47789F8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B6EC42-97C9-94D6-D853-96E483CF7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874CF-6D2F-5572-E511-B75DAD8AC3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79887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C7A60-9D2F-6360-F5E7-C4FDB459D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92F9BB-681F-FF01-1876-36EC5C0BB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116F61-D487-D97B-72E2-0F8FEF0A6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F9930-42D5-3C2A-A6BF-59DB4A7AF3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4022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180E-49FE-0149-4C36-EA2E5A196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4C2DE9-49B6-0A82-0A8D-63E2B392CB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7C73D7-EB3C-29AF-4A35-B12D52C42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D780A-82C9-70BB-2E08-2139A80C55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7932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6EDE6-5B9A-CB3E-50D9-2A439924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871943-42CD-26A0-521C-3B3C5CCA6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F8BC9B-82D6-5B48-F2F1-62824D4AB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F2F15-2F56-C15F-4157-3CCB9719A9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7307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AE704-AFDD-063C-76F3-FE9439B38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8E668-E384-ED31-9AA7-0E569CB94E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EE7BA4-928F-69C4-3B7C-D7F18C48B7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9F293-95AE-5885-D7FF-4E60ABFE1B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46731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AFBB0-F071-EFA5-9E8B-31B219EB9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029597-5EE4-AC44-88DB-70BBEA518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70DF90-202D-C05B-6BEE-20E3A168D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r>
              <a:rPr lang="en-US" dirty="0"/>
              <a:t>Trout Reach School Fund</a:t>
            </a:r>
          </a:p>
          <a:p>
            <a:pPr defTabSz="914300">
              <a:defRPr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, 3</a:t>
            </a:r>
            <a:r>
              <a:rPr lang="en-US" baseline="30000" dirty="0"/>
              <a:t>rd</a:t>
            </a:r>
            <a:r>
              <a:rPr lang="en-US" dirty="0"/>
              <a:t>, 4</a:t>
            </a:r>
            <a:r>
              <a:rPr lang="en-US" baseline="30000" dirty="0"/>
              <a:t>th</a:t>
            </a:r>
            <a:r>
              <a:rPr lang="en-US" dirty="0"/>
              <a:t> Sabbath of the month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71130-A91E-33F0-0AFC-895823D3C8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91347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D6769-DCE8-E1B6-4031-3FB5D80EC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5BF04A-C045-EAD8-3BCB-9E6D70FDBF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06935-9DD1-FE26-59FD-D7FD59506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r>
              <a:rPr lang="en-US" dirty="0"/>
              <a:t>Youth Assistance Fund</a:t>
            </a:r>
          </a:p>
          <a:p>
            <a:pPr defTabSz="914300">
              <a:defRPr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and 5</a:t>
            </a:r>
            <a:r>
              <a:rPr lang="en-US" baseline="30000" dirty="0"/>
              <a:t>th</a:t>
            </a:r>
            <a:r>
              <a:rPr lang="en-US" dirty="0"/>
              <a:t> Sabbath of the month</a:t>
            </a:r>
          </a:p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C3BFD-E5D8-51E3-B19F-6CD09C469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81752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05788-901F-0915-49E6-BA5E0CCB4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52D78F-F468-6254-F8D5-DF484E7C0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D6EDCE-D6C6-4AE1-F0D8-F2DB0FCE7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987FA-A091-D693-9D77-4AB0414BF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9342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A2A61-46CB-EF4F-2D99-B6336A7A3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82F42-1D0E-79D5-7D65-46B2E65A5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68F86-0BC2-841F-6BB6-E04DB916B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F0ED8-D414-DFE4-EF98-2E277F62E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51727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B11B5-CA4B-13E3-5587-C64758E7B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B6960B-4A2F-03E6-B265-34557426D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7E3F9-AC63-B111-E45D-CA71ED25A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572B5-C1BA-8DC2-D097-639C9C0634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62899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3D2E5-3518-9287-D0E7-6FD966BFE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312D78-153C-EEDA-F938-D9B8686DD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CC7BE7-F7EF-4DB0-126D-47B55C202E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83254-C4BA-7A85-20B8-007FAC20A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56865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1689C-BDF8-9350-F401-29937CD66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AE822C-0CDD-AF21-BCAA-27F8AEE9A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6A8BD1-F4B0-9654-FA59-C84C0150A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5CFC1-182E-83BC-2799-917E48049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10877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BEA74-EB1B-1265-E6CF-7588708B6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9C8ADE-9795-63CF-FB56-4EBCCA71B5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7B5A3-359A-EF0C-D673-57AF9B9D3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4CE54-AF7D-6507-3F15-7EFD6271E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51298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EE6A5-64A4-9A4F-26DE-3EEFC7D76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475104-A0F8-0181-8979-4FC532EFF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87C2E-DA57-95BB-6013-5B0F547C9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F4FC5-30B1-109D-3795-5F2D53CE7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405176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028ED-E154-363F-A2A0-03A0234C7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84EA5A-02DA-704E-A4A6-6DC89DFD3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BD829C-4F16-E062-FFD7-9A8F0D70C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BB4BE-BC5B-24A8-ED51-FCF1626743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68735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D2824-9490-B0C6-3FFE-FDC4E60ED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07764E-D1DD-3CDE-011D-24206C936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5C1917-BA3C-DF67-3F29-DC9C90A40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81CDB-EFA1-6325-4EC3-ACC1EE59D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44060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C6D08-D259-8364-4A49-8514623BA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7E37FF-56EE-BDCE-530D-6879C12F0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72194-7E3F-3AB7-4058-131270CB04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09033-69F7-13C0-B96A-1B30524433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25772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4EB6A-31BA-6045-F94F-39108CF5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A5D1D7-859F-1B26-D721-73E6F81466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E21AD9-CA3E-A6D1-5B76-28AB73417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6DE635-AD56-7B67-77D5-3F20B5E3C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52046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85023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8C742-C964-39E1-A984-A90CFAB75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219CA-52B7-F3F1-4595-61D6834E97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3FCF75-AF44-499B-AE2B-9CA4EB3E7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B0718-3D30-4AD6-9793-2ACAC038A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24301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33A02-CE0F-C491-0918-F0DFEF684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4CDB2D-6705-0C66-04AB-61B4D637D8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8E9F25-484B-2913-C123-5C6E01B24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72A83-9376-F17D-0A2C-C6455467B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53821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ED881-A3A9-CFF1-CDB4-15495B234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3B02F1-0F3E-7231-EB63-072F34903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30CF2D-D7FF-44FE-AF80-412947068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B58CE-2320-BBC6-CB89-50C8F017B1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42441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36243-1B4F-DC3D-1952-9CC668CE9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895DCE-7C1F-F538-51EE-FB67FDA1E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C828CB-B0C5-3347-5AAA-81EACDD99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2BF04-CAF4-30AB-333C-0FA7FDDC6C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98439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BE54E-6DBA-B668-B220-5849AF42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861536-282E-C062-D657-D1D8AB2B4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83B1F-B2AD-4B79-82FF-DE475AB2D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0397C-F761-D742-F9F2-CEA4D919A7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82776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9CB99-8839-0BF8-E063-C39FEAAD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D0FA77-8B3E-8B75-DFDC-65C2CF9342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AFF4D-4573-71DA-9C9F-D50815A94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0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BFC8C-2A0B-A4F0-BF83-21D0FBED7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94C99-E9C9-4E7A-97AD-B4DB333E4F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319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AED11-B8F0-4E7A-AAE6-61F07F69C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C97A32-5741-4CA0-97DF-504A7D2AC4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FA782-C6FA-4339-87A0-91D2729D4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41C98-4B5F-482A-9A0E-E3E6A7D1F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72906-3965-4684-B54E-54A7524B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84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4BF35-164C-421D-9A1C-9EEA96D5E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710FF-9FA2-4478-AA17-ADD410697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8B657-5C73-411C-BF36-0031AA369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DA8FE-85C6-46EF-88A3-94B615594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37379-60F4-4C41-A138-F76C6529D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33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8F6B-167B-422A-A3A0-3B7EC54A5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1153-86A8-4E0C-9A3A-A55F6A579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E1508-5DCD-4CD9-AA79-6AC62E31A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B17C9-9956-4FBE-91AE-4C534AAB6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2131C-FAF3-4798-817A-C4D45D1A0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04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F29E-4C22-4F57-9627-858E8BEE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693F2-7D28-4727-9223-F1867E81C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831F56-D510-47DB-9E71-937FB21FA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550A7D-ED4B-40F1-A7E0-7FA745C0C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7246D1-0844-4624-973B-A1504FC29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E3917-3683-4FA6-BE57-E2F68016E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81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B7E8C-FE1D-4B78-BEE8-7315A916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A3F72-C564-437D-B7AE-3C82796A7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8C675-154E-494E-B987-5B833D637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F3785-79A5-4B24-B77E-F3269B3FA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CA3B52-E921-4155-8874-BFC15F3704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C6A414-884B-4E44-8213-5EDA45D31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21CD7F-D39A-4046-9B33-6AC2C3E4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70862E-DB19-457B-B91D-1915DD49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1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33DAB-9FB5-4A7F-9B8E-8E47A29E1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2F3911-D302-45EB-ACF0-4E770BCB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A9E7F2-8875-4306-A1A2-3C3DFAC04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79D25-64D5-488D-8066-15EE702B8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4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D4B863-ECD1-49F5-8F29-AA51BCCAC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50C468-BAF0-4D0B-B673-41E288CD8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E1A11-E692-4F16-A8F6-6D8EBD34A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79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C63B5-2868-41FF-834E-CD80B637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D5F50-88EF-469F-B11E-96D5009FF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A0396-90A1-4D58-A9C8-AA3A220DB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CCEC7-4BDF-436D-8DBB-ABF2809A1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778F9-65BF-4EC5-A260-08EE6538B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75ADB-869E-401C-AB5B-B510FA870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97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C2010-CA78-498D-902F-8CF85793C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467080-3F56-4EF2-832A-D4BA920FB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10EC7-FF80-4B33-AC53-C03B6CCA8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EC856-BF2B-4AC2-9CD8-59EFAED9B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CE227A-F70D-44F1-A651-F390BEE3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3830E-2C34-4D65-9665-649B3230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8CFDD-8B9B-40B6-A71A-E29E627B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A8309-6B29-4F72-AE29-A88D961C2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BD2CB-AB03-47CB-AC5C-D57FBDA52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C2328-3E8A-4C85-9401-680DA0A8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822FD-A155-49A2-AC67-B00A5E1A0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70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EE5BD0-B45B-4033-B39B-943D29449B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6502C7-D222-4D19-8143-AB14A555E6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558DA-AB2A-4724-A4FB-863AF3DC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8B7EB-405A-4408-B81C-D72B5824C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001F0-90AD-44C1-9F63-04B8AF10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45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9A648C8-0436-6FAF-8B52-BA15EFB5F9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1" y="343038"/>
            <a:ext cx="11506200" cy="4792766"/>
          </a:xfrm>
          <a:custGeom>
            <a:avLst/>
            <a:gdLst>
              <a:gd name="connsiteX0" fmla="*/ 292023 w 11506200"/>
              <a:gd name="connsiteY0" fmla="*/ 0 h 4792766"/>
              <a:gd name="connsiteX1" fmla="*/ 11214177 w 11506200"/>
              <a:gd name="connsiteY1" fmla="*/ 0 h 4792766"/>
              <a:gd name="connsiteX2" fmla="*/ 11506200 w 11506200"/>
              <a:gd name="connsiteY2" fmla="*/ 292023 h 4792766"/>
              <a:gd name="connsiteX3" fmla="*/ 11506200 w 11506200"/>
              <a:gd name="connsiteY3" fmla="*/ 4500743 h 4792766"/>
              <a:gd name="connsiteX4" fmla="*/ 11214177 w 11506200"/>
              <a:gd name="connsiteY4" fmla="*/ 4792766 h 4792766"/>
              <a:gd name="connsiteX5" fmla="*/ 292023 w 11506200"/>
              <a:gd name="connsiteY5" fmla="*/ 4792766 h 4792766"/>
              <a:gd name="connsiteX6" fmla="*/ 0 w 11506200"/>
              <a:gd name="connsiteY6" fmla="*/ 4500743 h 4792766"/>
              <a:gd name="connsiteX7" fmla="*/ 0 w 11506200"/>
              <a:gd name="connsiteY7" fmla="*/ 292023 h 4792766"/>
              <a:gd name="connsiteX8" fmla="*/ 292023 w 11506200"/>
              <a:gd name="connsiteY8" fmla="*/ 0 h 479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4792766">
                <a:moveTo>
                  <a:pt x="292023" y="0"/>
                </a:moveTo>
                <a:lnTo>
                  <a:pt x="11214177" y="0"/>
                </a:lnTo>
                <a:cubicBezTo>
                  <a:pt x="11375457" y="0"/>
                  <a:pt x="11506200" y="130743"/>
                  <a:pt x="11506200" y="292023"/>
                </a:cubicBezTo>
                <a:lnTo>
                  <a:pt x="11506200" y="4500743"/>
                </a:lnTo>
                <a:cubicBezTo>
                  <a:pt x="11506200" y="4662023"/>
                  <a:pt x="11375457" y="4792766"/>
                  <a:pt x="11214177" y="4792766"/>
                </a:cubicBezTo>
                <a:lnTo>
                  <a:pt x="292023" y="4792766"/>
                </a:lnTo>
                <a:cubicBezTo>
                  <a:pt x="130743" y="4792766"/>
                  <a:pt x="0" y="4662023"/>
                  <a:pt x="0" y="4500743"/>
                </a:cubicBezTo>
                <a:lnTo>
                  <a:pt x="0" y="292023"/>
                </a:lnTo>
                <a:cubicBezTo>
                  <a:pt x="0" y="130743"/>
                  <a:pt x="130743" y="0"/>
                  <a:pt x="29202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6CD91AB5-8D64-469B-81DF-A26B406D2B54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09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96B54-ED46-4036-80F8-E8EFB102CB24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30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1348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64B5AC7-D387-41BC-BBB6-F6DD0E8CACDB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03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97718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A0D73698-4765-4C7F-8C74-6EF048F95E94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F28510C-0939-D915-FCC8-7D8AD44757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20113" y="342900"/>
            <a:ext cx="5131133" cy="6172200"/>
          </a:xfrm>
          <a:custGeom>
            <a:avLst/>
            <a:gdLst>
              <a:gd name="connsiteX0" fmla="*/ 305905 w 5334000"/>
              <a:gd name="connsiteY0" fmla="*/ 0 h 6172200"/>
              <a:gd name="connsiteX1" fmla="*/ 5028095 w 5334000"/>
              <a:gd name="connsiteY1" fmla="*/ 0 h 6172200"/>
              <a:gd name="connsiteX2" fmla="*/ 5334000 w 5334000"/>
              <a:gd name="connsiteY2" fmla="*/ 305905 h 6172200"/>
              <a:gd name="connsiteX3" fmla="*/ 5334000 w 5334000"/>
              <a:gd name="connsiteY3" fmla="*/ 5866295 h 6172200"/>
              <a:gd name="connsiteX4" fmla="*/ 5028095 w 5334000"/>
              <a:gd name="connsiteY4" fmla="*/ 6172200 h 6172200"/>
              <a:gd name="connsiteX5" fmla="*/ 305905 w 5334000"/>
              <a:gd name="connsiteY5" fmla="*/ 6172200 h 6172200"/>
              <a:gd name="connsiteX6" fmla="*/ 0 w 5334000"/>
              <a:gd name="connsiteY6" fmla="*/ 5866295 h 6172200"/>
              <a:gd name="connsiteX7" fmla="*/ 0 w 5334000"/>
              <a:gd name="connsiteY7" fmla="*/ 305905 h 6172200"/>
              <a:gd name="connsiteX8" fmla="*/ 305905 w 53340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4000" h="6172200">
                <a:moveTo>
                  <a:pt x="305905" y="0"/>
                </a:moveTo>
                <a:lnTo>
                  <a:pt x="5028095" y="0"/>
                </a:lnTo>
                <a:cubicBezTo>
                  <a:pt x="5197042" y="0"/>
                  <a:pt x="5334000" y="136958"/>
                  <a:pt x="5334000" y="305905"/>
                </a:cubicBezTo>
                <a:lnTo>
                  <a:pt x="5334000" y="5866295"/>
                </a:lnTo>
                <a:cubicBezTo>
                  <a:pt x="5334000" y="6035242"/>
                  <a:pt x="5197042" y="6172200"/>
                  <a:pt x="5028095" y="6172200"/>
                </a:cubicBezTo>
                <a:lnTo>
                  <a:pt x="305905" y="6172200"/>
                </a:lnTo>
                <a:cubicBezTo>
                  <a:pt x="136958" y="6172200"/>
                  <a:pt x="0" y="6035242"/>
                  <a:pt x="0" y="5866295"/>
                </a:cubicBezTo>
                <a:lnTo>
                  <a:pt x="0" y="305905"/>
                </a:lnTo>
                <a:cubicBezTo>
                  <a:pt x="0" y="136958"/>
                  <a:pt x="136958" y="0"/>
                  <a:pt x="305905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0284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7472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19A3EA51-69C4-4090-B98A-31CA47A2E35E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10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9317736" cy="445312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33933-AD95-42CF-A390-A7073FD506A1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7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4427554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50E307-C64C-483A-9485-A61D01D72197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16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93208"/>
            <a:ext cx="5669280" cy="116128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C36CA3-7064-4E52-B24E-E3CC37B36CB8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17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3F469A-9BA4-41D9-A358-7174319CB857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62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98464" y="2423160"/>
            <a:ext cx="5486400" cy="3886200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B0C55-2E11-4E7F-9EF8-868B07C6C42C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33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384" y="1012952"/>
            <a:ext cx="4023360" cy="1636776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E8E4848-C9F6-6844-AB1C-C4F0E8A472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2901" y="345109"/>
            <a:ext cx="6714969" cy="6163508"/>
          </a:xfrm>
          <a:custGeom>
            <a:avLst/>
            <a:gdLst>
              <a:gd name="connsiteX0" fmla="*/ 281857 w 6714969"/>
              <a:gd name="connsiteY0" fmla="*/ 0 h 6163508"/>
              <a:gd name="connsiteX1" fmla="*/ 6433112 w 6714969"/>
              <a:gd name="connsiteY1" fmla="*/ 0 h 6163508"/>
              <a:gd name="connsiteX2" fmla="*/ 6714969 w 6714969"/>
              <a:gd name="connsiteY2" fmla="*/ 281857 h 6163508"/>
              <a:gd name="connsiteX3" fmla="*/ 6714969 w 6714969"/>
              <a:gd name="connsiteY3" fmla="*/ 5881651 h 6163508"/>
              <a:gd name="connsiteX4" fmla="*/ 6433112 w 6714969"/>
              <a:gd name="connsiteY4" fmla="*/ 6163508 h 6163508"/>
              <a:gd name="connsiteX5" fmla="*/ 281857 w 6714969"/>
              <a:gd name="connsiteY5" fmla="*/ 6163508 h 6163508"/>
              <a:gd name="connsiteX6" fmla="*/ 0 w 6714969"/>
              <a:gd name="connsiteY6" fmla="*/ 5881651 h 6163508"/>
              <a:gd name="connsiteX7" fmla="*/ 0 w 6714969"/>
              <a:gd name="connsiteY7" fmla="*/ 281857 h 6163508"/>
              <a:gd name="connsiteX8" fmla="*/ 281857 w 6714969"/>
              <a:gd name="connsiteY8" fmla="*/ 0 h 61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4969" h="6163508">
                <a:moveTo>
                  <a:pt x="281857" y="0"/>
                </a:moveTo>
                <a:lnTo>
                  <a:pt x="6433112" y="0"/>
                </a:lnTo>
                <a:cubicBezTo>
                  <a:pt x="6588777" y="0"/>
                  <a:pt x="6714969" y="126192"/>
                  <a:pt x="6714969" y="281857"/>
                </a:cubicBezTo>
                <a:lnTo>
                  <a:pt x="6714969" y="5881651"/>
                </a:lnTo>
                <a:cubicBezTo>
                  <a:pt x="6714969" y="6037316"/>
                  <a:pt x="6588777" y="6163508"/>
                  <a:pt x="6433112" y="6163508"/>
                </a:cubicBezTo>
                <a:lnTo>
                  <a:pt x="281857" y="6163508"/>
                </a:lnTo>
                <a:cubicBezTo>
                  <a:pt x="126192" y="6163508"/>
                  <a:pt x="0" y="6037316"/>
                  <a:pt x="0" y="5881651"/>
                </a:cubicBezTo>
                <a:lnTo>
                  <a:pt x="0" y="281857"/>
                </a:lnTo>
                <a:cubicBezTo>
                  <a:pt x="0" y="126192"/>
                  <a:pt x="126192" y="0"/>
                  <a:pt x="281857" y="0"/>
                </a:cubicBezTo>
                <a:close/>
              </a:path>
            </a:pathLst>
          </a:custGeom>
          <a:blipFill dpi="0" rotWithShape="1">
            <a:blip r:embed="rId2">
              <a:alphaModFix amt="6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4384" y="2896616"/>
            <a:ext cx="4023360" cy="3364992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marL="228600" lvl="0" indent="-228600"/>
            <a:r>
              <a:rPr lang="en-US" dirty="0"/>
              <a:t>Click to edit Master text styles</a:t>
            </a:r>
          </a:p>
          <a:p>
            <a:pPr marL="228600" lvl="1" indent="-228600"/>
            <a:r>
              <a:rPr lang="en-US" dirty="0"/>
              <a:t>Second level</a:t>
            </a:r>
          </a:p>
          <a:p>
            <a:pPr marL="228600" lvl="2" indent="-228600"/>
            <a:r>
              <a:rPr lang="en-US" dirty="0"/>
              <a:t>Third level</a:t>
            </a:r>
          </a:p>
          <a:p>
            <a:pPr marL="228600" lvl="3" indent="-228600"/>
            <a:r>
              <a:rPr lang="en-US" dirty="0"/>
              <a:t>Fourth level</a:t>
            </a:r>
          </a:p>
          <a:p>
            <a:pPr marL="228600" lvl="4" indent="-228600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9FCAD-E19B-4A0F-866E-979EDEC4B525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99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B4A14-E3E2-4038-B0C4-0EC5ECBDA17A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331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01396-E7F4-44BB-B3C1-CAADE8EE1BCB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27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3B70-0873-4F91-B20E-188F8FCBC95A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92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4032504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080"/>
            <a:ext cx="597103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11211-1BBF-43C8-98F1-415153382D43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162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19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37F1-4FE0-40C5-A1CC-AC65E60D9E3F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195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F226A48-373B-47E6-1E90-9892366CC9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0"/>
            <a:ext cx="4501152" cy="6172200"/>
          </a:xfrm>
          <a:custGeom>
            <a:avLst/>
            <a:gdLst>
              <a:gd name="connsiteX0" fmla="*/ 332635 w 4501152"/>
              <a:gd name="connsiteY0" fmla="*/ 0 h 6172200"/>
              <a:gd name="connsiteX1" fmla="*/ 4168517 w 4501152"/>
              <a:gd name="connsiteY1" fmla="*/ 0 h 6172200"/>
              <a:gd name="connsiteX2" fmla="*/ 4501152 w 4501152"/>
              <a:gd name="connsiteY2" fmla="*/ 331423 h 6172200"/>
              <a:gd name="connsiteX3" fmla="*/ 4501152 w 4501152"/>
              <a:gd name="connsiteY3" fmla="*/ 5840778 h 6172200"/>
              <a:gd name="connsiteX4" fmla="*/ 4168517 w 4501152"/>
              <a:gd name="connsiteY4" fmla="*/ 6172200 h 6172200"/>
              <a:gd name="connsiteX5" fmla="*/ 332635 w 4501152"/>
              <a:gd name="connsiteY5" fmla="*/ 6172200 h 6172200"/>
              <a:gd name="connsiteX6" fmla="*/ 0 w 4501152"/>
              <a:gd name="connsiteY6" fmla="*/ 5840778 h 6172200"/>
              <a:gd name="connsiteX7" fmla="*/ 0 w 4501152"/>
              <a:gd name="connsiteY7" fmla="*/ 331423 h 6172200"/>
              <a:gd name="connsiteX8" fmla="*/ 332635 w 4501152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1152" h="6172200">
                <a:moveTo>
                  <a:pt x="332635" y="0"/>
                </a:moveTo>
                <a:lnTo>
                  <a:pt x="4168517" y="0"/>
                </a:lnTo>
                <a:cubicBezTo>
                  <a:pt x="4352226" y="0"/>
                  <a:pt x="4501152" y="148383"/>
                  <a:pt x="4501152" y="331423"/>
                </a:cubicBezTo>
                <a:lnTo>
                  <a:pt x="4501152" y="5840778"/>
                </a:lnTo>
                <a:cubicBezTo>
                  <a:pt x="4501152" y="6023817"/>
                  <a:pt x="4352226" y="6172200"/>
                  <a:pt x="4168517" y="6172200"/>
                </a:cubicBezTo>
                <a:lnTo>
                  <a:pt x="332635" y="6172200"/>
                </a:lnTo>
                <a:cubicBezTo>
                  <a:pt x="148926" y="6172200"/>
                  <a:pt x="0" y="6023817"/>
                  <a:pt x="0" y="5840778"/>
                </a:cubicBezTo>
                <a:lnTo>
                  <a:pt x="0" y="331423"/>
                </a:lnTo>
                <a:cubicBezTo>
                  <a:pt x="0" y="148383"/>
                  <a:pt x="148926" y="0"/>
                  <a:pt x="33263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0F37310-2C84-4F72-97F3-ED5E52F7A674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5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373D-8BEF-4D11-A85D-4ADD8461D8CF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11DC52-D1FD-A255-1A04-7A15A9DE3C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53304" y="352327"/>
            <a:ext cx="4495799" cy="6172200"/>
          </a:xfrm>
          <a:custGeom>
            <a:avLst/>
            <a:gdLst>
              <a:gd name="connsiteX0" fmla="*/ 293171 w 4495799"/>
              <a:gd name="connsiteY0" fmla="*/ 0 h 6172200"/>
              <a:gd name="connsiteX1" fmla="*/ 4202628 w 4495799"/>
              <a:gd name="connsiteY1" fmla="*/ 0 h 6172200"/>
              <a:gd name="connsiteX2" fmla="*/ 4495799 w 4495799"/>
              <a:gd name="connsiteY2" fmla="*/ 293171 h 6172200"/>
              <a:gd name="connsiteX3" fmla="*/ 4495799 w 4495799"/>
              <a:gd name="connsiteY3" fmla="*/ 5879029 h 6172200"/>
              <a:gd name="connsiteX4" fmla="*/ 4202628 w 4495799"/>
              <a:gd name="connsiteY4" fmla="*/ 6172200 h 6172200"/>
              <a:gd name="connsiteX5" fmla="*/ 293171 w 4495799"/>
              <a:gd name="connsiteY5" fmla="*/ 6172200 h 6172200"/>
              <a:gd name="connsiteX6" fmla="*/ 0 w 4495799"/>
              <a:gd name="connsiteY6" fmla="*/ 5879029 h 6172200"/>
              <a:gd name="connsiteX7" fmla="*/ 0 w 4495799"/>
              <a:gd name="connsiteY7" fmla="*/ 293171 h 6172200"/>
              <a:gd name="connsiteX8" fmla="*/ 293171 w 4495799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5799" h="6172200">
                <a:moveTo>
                  <a:pt x="293171" y="0"/>
                </a:moveTo>
                <a:lnTo>
                  <a:pt x="4202628" y="0"/>
                </a:lnTo>
                <a:cubicBezTo>
                  <a:pt x="4364542" y="0"/>
                  <a:pt x="4495799" y="131257"/>
                  <a:pt x="4495799" y="293171"/>
                </a:cubicBezTo>
                <a:lnTo>
                  <a:pt x="4495799" y="5879029"/>
                </a:lnTo>
                <a:cubicBezTo>
                  <a:pt x="4495799" y="6040943"/>
                  <a:pt x="4364542" y="6172200"/>
                  <a:pt x="4202628" y="6172200"/>
                </a:cubicBezTo>
                <a:lnTo>
                  <a:pt x="293171" y="6172200"/>
                </a:lnTo>
                <a:cubicBezTo>
                  <a:pt x="131257" y="6172200"/>
                  <a:pt x="0" y="6040943"/>
                  <a:pt x="0" y="5879029"/>
                </a:cubicBezTo>
                <a:lnTo>
                  <a:pt x="0" y="293171"/>
                </a:lnTo>
                <a:cubicBezTo>
                  <a:pt x="0" y="131257"/>
                  <a:pt x="131257" y="0"/>
                  <a:pt x="29317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947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39F8C7-DD74-7177-C2DA-02533B6576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04D0A65-74B1-4258-9347-517577BEF7B0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10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0591-709C-49DC-8FE0-9F32B5969F72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68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656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3D0D37D-152B-44E6-AB8F-60E41FE679D7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79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FD62D-5EED-4798-9EBA-B6E1A9B98072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494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CFE97D-4F8B-4270-9223-9617008B9FA3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4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1D5C-1F84-4585-9043-549E87BD77AE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130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EB90F8-5A2D-4795-872B-662FE96339B2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29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3" y="342901"/>
            <a:ext cx="7346257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A22F9C2-5647-4E58-BE9B-A16834D13FE3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734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B124E6D-88B1-474F-9E7C-C29F02FACC38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377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5111854"/>
            <a:ext cx="3739279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5837EDE-723C-6CF6-EB95-3AEDA1F07E9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9373" y="320043"/>
            <a:ext cx="11509730" cy="4404825"/>
          </a:xfrm>
          <a:custGeom>
            <a:avLst/>
            <a:gdLst>
              <a:gd name="connsiteX0" fmla="*/ 299132 w 11509730"/>
              <a:gd name="connsiteY0" fmla="*/ 0 h 4404825"/>
              <a:gd name="connsiteX1" fmla="*/ 11210598 w 11509730"/>
              <a:gd name="connsiteY1" fmla="*/ 0 h 4404825"/>
              <a:gd name="connsiteX2" fmla="*/ 11509730 w 11509730"/>
              <a:gd name="connsiteY2" fmla="*/ 299132 h 4404825"/>
              <a:gd name="connsiteX3" fmla="*/ 11509730 w 11509730"/>
              <a:gd name="connsiteY3" fmla="*/ 4105693 h 4404825"/>
              <a:gd name="connsiteX4" fmla="*/ 11210598 w 11509730"/>
              <a:gd name="connsiteY4" fmla="*/ 4404825 h 4404825"/>
              <a:gd name="connsiteX5" fmla="*/ 299132 w 11509730"/>
              <a:gd name="connsiteY5" fmla="*/ 4404825 h 4404825"/>
              <a:gd name="connsiteX6" fmla="*/ 0 w 11509730"/>
              <a:gd name="connsiteY6" fmla="*/ 4105693 h 4404825"/>
              <a:gd name="connsiteX7" fmla="*/ 0 w 11509730"/>
              <a:gd name="connsiteY7" fmla="*/ 299132 h 4404825"/>
              <a:gd name="connsiteX8" fmla="*/ 299132 w 11509730"/>
              <a:gd name="connsiteY8" fmla="*/ 0 h 44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4404825">
                <a:moveTo>
                  <a:pt x="299132" y="0"/>
                </a:moveTo>
                <a:lnTo>
                  <a:pt x="11210598" y="0"/>
                </a:lnTo>
                <a:cubicBezTo>
                  <a:pt x="11375804" y="0"/>
                  <a:pt x="11509730" y="133926"/>
                  <a:pt x="11509730" y="299132"/>
                </a:cubicBezTo>
                <a:lnTo>
                  <a:pt x="11509730" y="4105693"/>
                </a:lnTo>
                <a:cubicBezTo>
                  <a:pt x="11509730" y="4270899"/>
                  <a:pt x="11375804" y="4404825"/>
                  <a:pt x="11210598" y="4404825"/>
                </a:cubicBezTo>
                <a:lnTo>
                  <a:pt x="299132" y="4404825"/>
                </a:lnTo>
                <a:cubicBezTo>
                  <a:pt x="133926" y="4404825"/>
                  <a:pt x="0" y="4270899"/>
                  <a:pt x="0" y="4105693"/>
                </a:cubicBezTo>
                <a:lnTo>
                  <a:pt x="0" y="299132"/>
                </a:lnTo>
                <a:cubicBezTo>
                  <a:pt x="0" y="133926"/>
                  <a:pt x="133926" y="0"/>
                  <a:pt x="299132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1C7E-4348-443E-B7C8-EE213DFF1CB1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1928" y="5111854"/>
            <a:ext cx="6400800" cy="13898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064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CE7E7D-ED4A-B625-6CB8-4D71682F6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20042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BB8D-1BA0-4790-987D-651470CA8928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425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A25225-80A2-7139-2A81-39CA926639F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373" y="3067414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38328"/>
          </a:xfrm>
        </p:spPr>
        <p:txBody>
          <a:bodyPr/>
          <a:lstStyle/>
          <a:p>
            <a:fld id="{48CD4B21-9C97-4358-8E22-9F49A31BDF6B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849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F6FDB5-F783-3538-287C-754C11C309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9768" y="1828800"/>
            <a:ext cx="6176399" cy="4425696"/>
          </a:xfrm>
          <a:custGeom>
            <a:avLst/>
            <a:gdLst>
              <a:gd name="connsiteX0" fmla="*/ 325421 w 6450717"/>
              <a:gd name="connsiteY0" fmla="*/ 0 h 4425696"/>
              <a:gd name="connsiteX1" fmla="*/ 6125296 w 6450717"/>
              <a:gd name="connsiteY1" fmla="*/ 0 h 4425696"/>
              <a:gd name="connsiteX2" fmla="*/ 6450717 w 6450717"/>
              <a:gd name="connsiteY2" fmla="*/ 325421 h 4425696"/>
              <a:gd name="connsiteX3" fmla="*/ 6450717 w 6450717"/>
              <a:gd name="connsiteY3" fmla="*/ 4100275 h 4425696"/>
              <a:gd name="connsiteX4" fmla="*/ 6125296 w 6450717"/>
              <a:gd name="connsiteY4" fmla="*/ 4425696 h 4425696"/>
              <a:gd name="connsiteX5" fmla="*/ 325421 w 6450717"/>
              <a:gd name="connsiteY5" fmla="*/ 4425696 h 4425696"/>
              <a:gd name="connsiteX6" fmla="*/ 0 w 6450717"/>
              <a:gd name="connsiteY6" fmla="*/ 4100275 h 4425696"/>
              <a:gd name="connsiteX7" fmla="*/ 0 w 6450717"/>
              <a:gd name="connsiteY7" fmla="*/ 325421 h 4425696"/>
              <a:gd name="connsiteX8" fmla="*/ 325421 w 6450717"/>
              <a:gd name="connsiteY8" fmla="*/ 0 h 4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0717" h="4425696">
                <a:moveTo>
                  <a:pt x="325421" y="0"/>
                </a:moveTo>
                <a:lnTo>
                  <a:pt x="6125296" y="0"/>
                </a:lnTo>
                <a:cubicBezTo>
                  <a:pt x="6305021" y="0"/>
                  <a:pt x="6450717" y="145696"/>
                  <a:pt x="6450717" y="325421"/>
                </a:cubicBezTo>
                <a:lnTo>
                  <a:pt x="6450717" y="4100275"/>
                </a:lnTo>
                <a:cubicBezTo>
                  <a:pt x="6450717" y="4280000"/>
                  <a:pt x="6305021" y="4425696"/>
                  <a:pt x="6125296" y="4425696"/>
                </a:cubicBezTo>
                <a:lnTo>
                  <a:pt x="325421" y="4425696"/>
                </a:lnTo>
                <a:cubicBezTo>
                  <a:pt x="145696" y="4425696"/>
                  <a:pt x="0" y="4280000"/>
                  <a:pt x="0" y="4100275"/>
                </a:cubicBezTo>
                <a:lnTo>
                  <a:pt x="0" y="325421"/>
                </a:lnTo>
                <a:cubicBezTo>
                  <a:pt x="0" y="145696"/>
                  <a:pt x="145696" y="0"/>
                  <a:pt x="325421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87768" y="1828800"/>
            <a:ext cx="429768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FABC-5F70-4DE9-8A42-1DE3D93319BF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690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5F2F272-6D18-7E06-3E9A-D10C5C502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6"/>
            <a:ext cx="4775158" cy="4039043"/>
          </a:xfrm>
          <a:custGeom>
            <a:avLst/>
            <a:gdLst>
              <a:gd name="connsiteX0" fmla="*/ 305917 w 4855463"/>
              <a:gd name="connsiteY0" fmla="*/ 0 h 4039043"/>
              <a:gd name="connsiteX1" fmla="*/ 4549547 w 4855463"/>
              <a:gd name="connsiteY1" fmla="*/ 0 h 4039043"/>
              <a:gd name="connsiteX2" fmla="*/ 4849249 w 4855463"/>
              <a:gd name="connsiteY2" fmla="*/ 244264 h 4039043"/>
              <a:gd name="connsiteX3" fmla="*/ 4855463 w 4855463"/>
              <a:gd name="connsiteY3" fmla="*/ 305907 h 4039043"/>
              <a:gd name="connsiteX4" fmla="*/ 4855463 w 4855463"/>
              <a:gd name="connsiteY4" fmla="*/ 3733136 h 4039043"/>
              <a:gd name="connsiteX5" fmla="*/ 4849249 w 4855463"/>
              <a:gd name="connsiteY5" fmla="*/ 3794779 h 4039043"/>
              <a:gd name="connsiteX6" fmla="*/ 4549547 w 4855463"/>
              <a:gd name="connsiteY6" fmla="*/ 4039043 h 4039043"/>
              <a:gd name="connsiteX7" fmla="*/ 305917 w 4855463"/>
              <a:gd name="connsiteY7" fmla="*/ 4039043 h 4039043"/>
              <a:gd name="connsiteX8" fmla="*/ 0 w 4855463"/>
              <a:gd name="connsiteY8" fmla="*/ 3733126 h 4039043"/>
              <a:gd name="connsiteX9" fmla="*/ 0 w 4855463"/>
              <a:gd name="connsiteY9" fmla="*/ 305917 h 4039043"/>
              <a:gd name="connsiteX10" fmla="*/ 305917 w 4855463"/>
              <a:gd name="connsiteY10" fmla="*/ 0 h 403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55463" h="4039043">
                <a:moveTo>
                  <a:pt x="305917" y="0"/>
                </a:moveTo>
                <a:lnTo>
                  <a:pt x="4549547" y="0"/>
                </a:lnTo>
                <a:cubicBezTo>
                  <a:pt x="4697381" y="0"/>
                  <a:pt x="4820723" y="104863"/>
                  <a:pt x="4849249" y="244264"/>
                </a:cubicBezTo>
                <a:lnTo>
                  <a:pt x="4855463" y="305907"/>
                </a:lnTo>
                <a:lnTo>
                  <a:pt x="4855463" y="3733136"/>
                </a:lnTo>
                <a:lnTo>
                  <a:pt x="4849249" y="3794779"/>
                </a:lnTo>
                <a:cubicBezTo>
                  <a:pt x="4820723" y="3934180"/>
                  <a:pt x="4697381" y="4039043"/>
                  <a:pt x="4549547" y="4039043"/>
                </a:cubicBezTo>
                <a:lnTo>
                  <a:pt x="305917" y="4039043"/>
                </a:lnTo>
                <a:cubicBezTo>
                  <a:pt x="136964" y="4039043"/>
                  <a:pt x="0" y="3902079"/>
                  <a:pt x="0" y="3733126"/>
                </a:cubicBezTo>
                <a:lnTo>
                  <a:pt x="0" y="305917"/>
                </a:lnTo>
                <a:cubicBezTo>
                  <a:pt x="0" y="136964"/>
                  <a:pt x="136964" y="0"/>
                  <a:pt x="305917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32AAB-0859-49C5-9F81-D3744B520913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084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4639E5C-EF58-65A1-C364-F58DE76158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0075" y="2293494"/>
            <a:ext cx="3666744" cy="4039044"/>
          </a:xfrm>
          <a:custGeom>
            <a:avLst/>
            <a:gdLst>
              <a:gd name="connsiteX0" fmla="*/ 292716 w 3666744"/>
              <a:gd name="connsiteY0" fmla="*/ 0 h 4039044"/>
              <a:gd name="connsiteX1" fmla="*/ 3374028 w 3666744"/>
              <a:gd name="connsiteY1" fmla="*/ 0 h 4039044"/>
              <a:gd name="connsiteX2" fmla="*/ 3666744 w 3666744"/>
              <a:gd name="connsiteY2" fmla="*/ 292716 h 4039044"/>
              <a:gd name="connsiteX3" fmla="*/ 3666744 w 3666744"/>
              <a:gd name="connsiteY3" fmla="*/ 3746328 h 4039044"/>
              <a:gd name="connsiteX4" fmla="*/ 3374028 w 3666744"/>
              <a:gd name="connsiteY4" fmla="*/ 4039044 h 4039044"/>
              <a:gd name="connsiteX5" fmla="*/ 292716 w 3666744"/>
              <a:gd name="connsiteY5" fmla="*/ 4039044 h 4039044"/>
              <a:gd name="connsiteX6" fmla="*/ 0 w 3666744"/>
              <a:gd name="connsiteY6" fmla="*/ 3746328 h 4039044"/>
              <a:gd name="connsiteX7" fmla="*/ 0 w 3666744"/>
              <a:gd name="connsiteY7" fmla="*/ 292716 h 4039044"/>
              <a:gd name="connsiteX8" fmla="*/ 292716 w 3666744"/>
              <a:gd name="connsiteY8" fmla="*/ 0 h 403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744" h="4039044">
                <a:moveTo>
                  <a:pt x="292716" y="0"/>
                </a:moveTo>
                <a:lnTo>
                  <a:pt x="3374028" y="0"/>
                </a:lnTo>
                <a:cubicBezTo>
                  <a:pt x="3535691" y="0"/>
                  <a:pt x="3666744" y="131053"/>
                  <a:pt x="3666744" y="292716"/>
                </a:cubicBezTo>
                <a:lnTo>
                  <a:pt x="3666744" y="3746328"/>
                </a:lnTo>
                <a:cubicBezTo>
                  <a:pt x="3666744" y="3907991"/>
                  <a:pt x="3535691" y="4039044"/>
                  <a:pt x="3374028" y="4039044"/>
                </a:cubicBezTo>
                <a:lnTo>
                  <a:pt x="292716" y="4039044"/>
                </a:lnTo>
                <a:cubicBezTo>
                  <a:pt x="131053" y="4039044"/>
                  <a:pt x="0" y="3907991"/>
                  <a:pt x="0" y="3746328"/>
                </a:cubicBezTo>
                <a:lnTo>
                  <a:pt x="0" y="292716"/>
                </a:lnTo>
                <a:cubicBezTo>
                  <a:pt x="0" y="131053"/>
                  <a:pt x="131053" y="0"/>
                  <a:pt x="2927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0E27-EFA9-4706-B7B3-384BAC09CA5C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167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4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38527-6BF7-45BD-8E9C-2BDCA53716A3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6655854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4992624"/>
            <a:ext cx="11201400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D2C4-0829-4B37-AFA9-97EED5EA275A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78638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buNone/>
              <a:defRPr sz="27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398608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3353C-D70D-4D92-85A4-BE6E7FCC2830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603504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2327982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622C3-A8C0-4CE4-AFAA-25D23CB3242F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95268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EAC-4E38-4BC4-964B-55A6571A4EBF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13089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2DDD8-66B1-484C-ABC1-3F6C2E131531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85618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6776" y="5276088"/>
            <a:ext cx="9061704" cy="466344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2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828800"/>
            <a:ext cx="9198864" cy="287121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CBEC5-37D0-4E5C-8671-D7D2A06BE21B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008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51F96B-ED98-BF55-D2B0-047000EF48E1}"/>
              </a:ext>
            </a:extLst>
          </p:cNvPr>
          <p:cNvSpPr/>
          <p:nvPr/>
        </p:nvSpPr>
        <p:spPr>
          <a:xfrm>
            <a:off x="806386" y="760151"/>
            <a:ext cx="10579222" cy="5337698"/>
          </a:xfrm>
          <a:prstGeom prst="roundRect">
            <a:avLst>
              <a:gd name="adj" fmla="val 6093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68" y="5120640"/>
            <a:ext cx="8549640" cy="62179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2093976"/>
            <a:ext cx="8695944" cy="213055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FC37-12B5-4EB9-BB05-B5E210E93FF0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247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450699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438912"/>
            <a:ext cx="9619488" cy="45262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0F6F3-6829-4CDD-B3A1-8F321E27194A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45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556" y="4965192"/>
            <a:ext cx="9148947" cy="128930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1179576"/>
            <a:ext cx="9317736" cy="3785616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80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652C-AA1E-4738-883B-0336FAAA5DB1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50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25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24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F56A5-925A-45AB-8491-C696F304662B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120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88"/>
            <a:ext cx="521176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2B41-9B9A-4653-8E8E-9D57A4983847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144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0A14-C874-4C11-943E-4B7AAF73B997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51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0914-BFFA-4E5B-B382-06A92C8508A8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817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5"/>
            <a:ext cx="3595634" cy="221284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823029"/>
            <a:ext cx="3309608" cy="3481355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EE75D-2E4A-469A-9092-8B43711F5315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328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593592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ACA751-BBB2-3E33-EA6C-54B4A7F6842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02843" y="342901"/>
            <a:ext cx="7346258" cy="6172198"/>
          </a:xfrm>
          <a:custGeom>
            <a:avLst/>
            <a:gdLst>
              <a:gd name="connsiteX0" fmla="*/ 264355 w 6785782"/>
              <a:gd name="connsiteY0" fmla="*/ 0 h 6172198"/>
              <a:gd name="connsiteX1" fmla="*/ 6521427 w 6785782"/>
              <a:gd name="connsiteY1" fmla="*/ 0 h 6172198"/>
              <a:gd name="connsiteX2" fmla="*/ 6785782 w 6785782"/>
              <a:gd name="connsiteY2" fmla="*/ 264355 h 6172198"/>
              <a:gd name="connsiteX3" fmla="*/ 6785782 w 6785782"/>
              <a:gd name="connsiteY3" fmla="*/ 5907843 h 6172198"/>
              <a:gd name="connsiteX4" fmla="*/ 6521427 w 6785782"/>
              <a:gd name="connsiteY4" fmla="*/ 6172198 h 6172198"/>
              <a:gd name="connsiteX5" fmla="*/ 264355 w 6785782"/>
              <a:gd name="connsiteY5" fmla="*/ 6172198 h 6172198"/>
              <a:gd name="connsiteX6" fmla="*/ 0 w 6785782"/>
              <a:gd name="connsiteY6" fmla="*/ 5907843 h 6172198"/>
              <a:gd name="connsiteX7" fmla="*/ 0 w 6785782"/>
              <a:gd name="connsiteY7" fmla="*/ 264355 h 6172198"/>
              <a:gd name="connsiteX8" fmla="*/ 264355 w 6785782"/>
              <a:gd name="connsiteY8" fmla="*/ 0 h 617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5782" h="6172198">
                <a:moveTo>
                  <a:pt x="264355" y="0"/>
                </a:moveTo>
                <a:lnTo>
                  <a:pt x="6521427" y="0"/>
                </a:lnTo>
                <a:cubicBezTo>
                  <a:pt x="6667426" y="0"/>
                  <a:pt x="6785782" y="118356"/>
                  <a:pt x="6785782" y="264355"/>
                </a:cubicBezTo>
                <a:lnTo>
                  <a:pt x="6785782" y="5907843"/>
                </a:lnTo>
                <a:cubicBezTo>
                  <a:pt x="6785782" y="6053842"/>
                  <a:pt x="6667426" y="6172198"/>
                  <a:pt x="6521427" y="6172198"/>
                </a:cubicBezTo>
                <a:lnTo>
                  <a:pt x="264355" y="6172198"/>
                </a:lnTo>
                <a:cubicBezTo>
                  <a:pt x="118356" y="6172198"/>
                  <a:pt x="0" y="6053842"/>
                  <a:pt x="0" y="5907843"/>
                </a:cubicBezTo>
                <a:lnTo>
                  <a:pt x="0" y="264355"/>
                </a:lnTo>
                <a:cubicBezTo>
                  <a:pt x="0" y="118356"/>
                  <a:pt x="118356" y="0"/>
                  <a:pt x="26435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6FD38-01FF-4539-8A35-AB19E4D5C3A7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100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C5BFC-EF85-4C2B-8809-2F9E7D76A143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2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7370064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7370064" cy="22311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805FF-0F6F-4DB7-B5D6-9BF14E40F716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18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BBB709-0679-46A0-B3F8-C2A4D9032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9959E-811E-4B2E-A8DF-EF7F70EC5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BF46A-A4DF-4E01-B652-CBFA374C8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71310-6AFC-4756-9E17-DF12C765FACC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C6146-01A8-495C-AAE4-3E9069A27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E08FB-E288-47F7-8BBC-3A97A4565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51340-8E30-4C15-B2E1-D87FE5C6F0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2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519672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E9D380B3-E270-4064-8D13-292A875F6C31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60536" y="6519672"/>
            <a:ext cx="264261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5720" y="65196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78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  <p:sldLayoutId id="2147483761" r:id="rId23"/>
    <p:sldLayoutId id="2147483762" r:id="rId24"/>
    <p:sldLayoutId id="2147483763" r:id="rId25"/>
    <p:sldLayoutId id="2147483764" r:id="rId26"/>
    <p:sldLayoutId id="2147483765" r:id="rId27"/>
    <p:sldLayoutId id="2147483766" r:id="rId28"/>
    <p:sldLayoutId id="2147483767" r:id="rId29"/>
    <p:sldLayoutId id="2147483768" r:id="rId30"/>
    <p:sldLayoutId id="2147483769" r:id="rId31"/>
    <p:sldLayoutId id="2147483770" r:id="rId32"/>
    <p:sldLayoutId id="2147483771" r:id="rId33"/>
    <p:sldLayoutId id="2147483772" r:id="rId34"/>
    <p:sldLayoutId id="2147483773" r:id="rId35"/>
    <p:sldLayoutId id="2147483774" r:id="rId36"/>
    <p:sldLayoutId id="2147483775" r:id="rId37"/>
    <p:sldLayoutId id="2147483776" r:id="rId38"/>
    <p:sldLayoutId id="2147483777" r:id="rId39"/>
    <p:sldLayoutId id="2147483778" r:id="rId40"/>
    <p:sldLayoutId id="2147483779" r:id="rId41"/>
    <p:sldLayoutId id="2147483780" r:id="rId42"/>
    <p:sldLayoutId id="2147483781" r:id="rId43"/>
    <p:sldLayoutId id="2147483782" r:id="rId44"/>
    <p:sldLayoutId id="2147483783" r:id="rId45"/>
    <p:sldLayoutId id="2147483784" r:id="rId46"/>
    <p:sldLayoutId id="2147483785" r:id="rId47"/>
    <p:sldLayoutId id="2147483786" r:id="rId48"/>
    <p:sldLayoutId id="2147483787" r:id="rId49"/>
    <p:sldLayoutId id="2147483788" r:id="rId50"/>
    <p:sldLayoutId id="2147483789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tock.adobe.com/contributor/205646728/anaumenko?load_type=author&amp;prev_url=detail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0BDA0C-9E53-0D0D-3FBB-75D8B2E71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0C3697-05DE-D62D-757B-696A9CC5D3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6" b="14536"/>
          <a:stretch/>
        </p:blipFill>
        <p:spPr>
          <a:xfrm>
            <a:off x="-39036" y="-1"/>
            <a:ext cx="12231036" cy="48629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287D10-0036-E7C9-2AFB-BC60BA5CF9A8}"/>
              </a:ext>
            </a:extLst>
          </p:cNvPr>
          <p:cNvSpPr txBox="1"/>
          <p:nvPr/>
        </p:nvSpPr>
        <p:spPr>
          <a:xfrm>
            <a:off x="0" y="534040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1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</a:rPr>
              <a:t>Turn on Audacity &amp; Screen Sharing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65C5AA-371E-B7AC-8DD6-8FD002086C05}"/>
              </a:ext>
            </a:extLst>
          </p:cNvPr>
          <p:cNvCxnSpPr/>
          <p:nvPr/>
        </p:nvCxnSpPr>
        <p:spPr>
          <a:xfrm>
            <a:off x="-39036" y="4888944"/>
            <a:ext cx="12231036" cy="0"/>
          </a:xfrm>
          <a:prstGeom prst="line">
            <a:avLst/>
          </a:prstGeom>
          <a:ln w="762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9A8DC62-0401-1811-673A-6C0AE7EDF501}"/>
              </a:ext>
            </a:extLst>
          </p:cNvPr>
          <p:cNvSpPr txBox="1"/>
          <p:nvPr/>
        </p:nvSpPr>
        <p:spPr>
          <a:xfrm>
            <a:off x="9773943" y="4914944"/>
            <a:ext cx="2218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RDO - Adobe Stock</a:t>
            </a:r>
          </a:p>
        </p:txBody>
      </p:sp>
    </p:spTree>
    <p:extLst>
      <p:ext uri="{BB962C8B-B14F-4D97-AF65-F5344CB8AC3E}">
        <p14:creationId xmlns:p14="http://schemas.microsoft.com/office/powerpoint/2010/main" val="403117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5C4A4-DA11-4C48-B3E6-F7362B7C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Macro close-up of yellow-orange Chrysanthemum flower">
            <a:extLst>
              <a:ext uri="{FF2B5EF4-FFF2-40B4-BE49-F238E27FC236}">
                <a16:creationId xmlns:a16="http://schemas.microsoft.com/office/drawing/2014/main" id="{FD43D61A-D198-2E0F-A572-7FA56D17DB91}"/>
              </a:ext>
            </a:extLst>
          </p:cNvPr>
          <p:cNvSpPr txBox="1"/>
          <p:nvPr/>
        </p:nvSpPr>
        <p:spPr>
          <a:xfrm>
            <a:off x="-318227" y="-1756530"/>
            <a:ext cx="12828453" cy="65244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------------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9C5BD6-9BFC-7F44-7977-E826253FD8AA}"/>
              </a:ext>
            </a:extLst>
          </p:cNvPr>
          <p:cNvSpPr txBox="1"/>
          <p:nvPr/>
        </p:nvSpPr>
        <p:spPr>
          <a:xfrm rot="20727388">
            <a:off x="10230240" y="4579065"/>
            <a:ext cx="1820439" cy="172985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RDO – Adobe Stock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BB748C-9F6B-160C-CEFC-CD744DF11A28}"/>
              </a:ext>
            </a:extLst>
          </p:cNvPr>
          <p:cNvSpPr txBox="1">
            <a:spLocks/>
          </p:cNvSpPr>
          <p:nvPr/>
        </p:nvSpPr>
        <p:spPr>
          <a:xfrm>
            <a:off x="1232844" y="3438654"/>
            <a:ext cx="7539532" cy="2475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Lufkin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Seventh-day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Adventist Church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E7F5110-7FFC-AF3E-2489-C74B3EC382CA}"/>
              </a:ext>
            </a:extLst>
          </p:cNvPr>
          <p:cNvSpPr txBox="1">
            <a:spLocks/>
          </p:cNvSpPr>
          <p:nvPr/>
        </p:nvSpPr>
        <p:spPr>
          <a:xfrm>
            <a:off x="1232844" y="5773525"/>
            <a:ext cx="7539532" cy="75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small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a church where all are welcome</a:t>
            </a:r>
          </a:p>
        </p:txBody>
      </p:sp>
      <p:pic>
        <p:nvPicPr>
          <p:cNvPr id="10" name="Picture 9" descr="A logo for a church&#10;&#10;AI-generated content may be incorrect.">
            <a:extLst>
              <a:ext uri="{FF2B5EF4-FFF2-40B4-BE49-F238E27FC236}">
                <a16:creationId xmlns:a16="http://schemas.microsoft.com/office/drawing/2014/main" id="{A1774CD8-8CF3-5C0F-317E-2C0BBA6B6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7" t="2121" r="19850" b="39283"/>
          <a:stretch>
            <a:fillRect/>
          </a:stretch>
        </p:blipFill>
        <p:spPr>
          <a:xfrm>
            <a:off x="9074918" y="5132432"/>
            <a:ext cx="1275477" cy="117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9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332C61-9014-AFE9-2FE9-3FD531FF4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3DFEC4F3-358E-AE57-6ACA-56B49D2EB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EB71570-B899-5680-7E9A-DCFBFAD16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B0FD703-4B75-9801-23BD-E97665E96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F9B25E-BB2E-C6C6-D35B-59401266F081}"/>
              </a:ext>
            </a:extLst>
          </p:cNvPr>
          <p:cNvSpPr txBox="1">
            <a:spLocks/>
          </p:cNvSpPr>
          <p:nvPr/>
        </p:nvSpPr>
        <p:spPr>
          <a:xfrm>
            <a:off x="6314754" y="1659137"/>
            <a:ext cx="4972692" cy="1769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How Great is Our God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F54BD-3A83-D530-8AC3-B935D496C9F5}"/>
              </a:ext>
            </a:extLst>
          </p:cNvPr>
          <p:cNvSpPr txBox="1"/>
          <p:nvPr/>
        </p:nvSpPr>
        <p:spPr>
          <a:xfrm>
            <a:off x="6095436" y="4925705"/>
            <a:ext cx="5398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Chris Tomlin | Ed Cash | Jesse Reeves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© 2004 Rising Springs Music; Vamos Publishing; worshiptogether.com songs; Wondrously Made Songs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Used with permission. CCLI License # 2833891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BC48B-B87B-0D2D-B1D2-518CCE527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06" r="11802"/>
          <a:stretch>
            <a:fillRect/>
          </a:stretch>
        </p:blipFill>
        <p:spPr>
          <a:xfrm flipH="1">
            <a:off x="0" y="-1"/>
            <a:ext cx="5409897" cy="68579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CDE2B7-D1E9-720A-637D-E04808D26099}"/>
              </a:ext>
            </a:extLst>
          </p:cNvPr>
          <p:cNvSpPr txBox="1"/>
          <p:nvPr/>
        </p:nvSpPr>
        <p:spPr>
          <a:xfrm>
            <a:off x="114068" y="6488657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Milan 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86506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9F0D91-9346-4752-5628-033BD50C7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F99A50-3191-46EB-4AA4-CFDC9623A5B8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BD0637-EC79-2E88-9E58-77DAD9EA8DAA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splendor of the King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Clothed in majesty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 all the earth rejoice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the earth rejoice</a:t>
            </a:r>
          </a:p>
        </p:txBody>
      </p:sp>
    </p:spTree>
    <p:extLst>
      <p:ext uri="{BB962C8B-B14F-4D97-AF65-F5344CB8AC3E}">
        <p14:creationId xmlns:p14="http://schemas.microsoft.com/office/powerpoint/2010/main" val="105535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F7DF62-A8E9-D65D-3016-EA4640D13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1290A6-EF0E-BF94-E5E1-3C7E7750D7D4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490518-75FC-B3D3-B2D5-CF88409352D2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wraps Himself in light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darkness tries to hide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trembles at His voice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trembles at His voice</a:t>
            </a:r>
          </a:p>
        </p:txBody>
      </p:sp>
    </p:spTree>
    <p:extLst>
      <p:ext uri="{BB962C8B-B14F-4D97-AF65-F5344CB8AC3E}">
        <p14:creationId xmlns:p14="http://schemas.microsoft.com/office/powerpoint/2010/main" val="411593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3D764A-18DE-C052-9448-654B26BF7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FBFE64-62CD-FED8-60CF-07DA18AFBF5C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58D65-D124-CEA7-682C-96D19F162273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God, Sing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me, How great is our God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all will see how great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</a:t>
            </a:r>
          </a:p>
        </p:txBody>
      </p:sp>
    </p:spTree>
    <p:extLst>
      <p:ext uri="{BB962C8B-B14F-4D97-AF65-F5344CB8AC3E}">
        <p14:creationId xmlns:p14="http://schemas.microsoft.com/office/powerpoint/2010/main" val="267434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13A424-86D9-127C-D8CD-F501C657E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34FE9F-5336-EC0F-B0E6-BF5BFA6174F1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95E8C-F0CC-623D-488E-E4A66DD63D3E}"/>
              </a:ext>
            </a:extLst>
          </p:cNvPr>
          <p:cNvSpPr txBox="1"/>
          <p:nvPr/>
        </p:nvSpPr>
        <p:spPr>
          <a:xfrm>
            <a:off x="513708" y="821933"/>
            <a:ext cx="11085816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age to age He stands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time is in His hands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Beginning and the End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Beginning and the End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41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CE69EC-09E3-20DF-FDED-80F3D5710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9B4E3D-C135-7514-B6B4-0A5B8EF166EB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505C5D-7152-D066-4A40-C31DBC857F98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Godhead three in one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Father Spirit Son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Lion and the Lamb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Lion and the Lamb</a:t>
            </a:r>
          </a:p>
        </p:txBody>
      </p:sp>
    </p:spTree>
    <p:extLst>
      <p:ext uri="{BB962C8B-B14F-4D97-AF65-F5344CB8AC3E}">
        <p14:creationId xmlns:p14="http://schemas.microsoft.com/office/powerpoint/2010/main" val="61273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1783BE-61CC-8D08-F7CB-8388B62A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A2AEA8-7DB0-EB5C-8778-EA4390B4E13B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AD3286-1B90-C16D-A5A8-4A8223613C76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God, Sing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me, How great is our God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all will see how great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</a:t>
            </a:r>
          </a:p>
        </p:txBody>
      </p:sp>
    </p:spTree>
    <p:extLst>
      <p:ext uri="{BB962C8B-B14F-4D97-AF65-F5344CB8AC3E}">
        <p14:creationId xmlns:p14="http://schemas.microsoft.com/office/powerpoint/2010/main" val="210903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505FE1-EB19-2113-DE08-7DA5B866B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77C234-8FAF-F5DD-3E10-A6F2419ECC75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Bridge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6ED83-3E4C-00F4-38F0-BFDE9EB7B199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 above all names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Worthy of all praise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heart will sing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</a:t>
            </a:r>
          </a:p>
        </p:txBody>
      </p:sp>
    </p:spTree>
    <p:extLst>
      <p:ext uri="{BB962C8B-B14F-4D97-AF65-F5344CB8AC3E}">
        <p14:creationId xmlns:p14="http://schemas.microsoft.com/office/powerpoint/2010/main" val="63825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B0ACC6-9088-DE65-91D2-1B7AD6153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163C2D-95C1-8C03-702F-708FC9F7D952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Bridge Repeat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95EDF1-1012-6907-9608-E7A48A28FB25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 above all names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Worthy of all praise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heart will sing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</a:t>
            </a:r>
          </a:p>
        </p:txBody>
      </p:sp>
    </p:spTree>
    <p:extLst>
      <p:ext uri="{BB962C8B-B14F-4D97-AF65-F5344CB8AC3E}">
        <p14:creationId xmlns:p14="http://schemas.microsoft.com/office/powerpoint/2010/main" val="62678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2379F0-9A14-C46B-335F-2C348F162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3E687D-C4B3-66FA-27D5-B58673156A7C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8B2FCE-E5E9-2293-59BA-30C8ABE53F81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God, Sing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me, How great is our God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all will see how great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</a:t>
            </a:r>
          </a:p>
        </p:txBody>
      </p:sp>
    </p:spTree>
    <p:extLst>
      <p:ext uri="{BB962C8B-B14F-4D97-AF65-F5344CB8AC3E}">
        <p14:creationId xmlns:p14="http://schemas.microsoft.com/office/powerpoint/2010/main" val="34430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E01EF3-F471-DC9B-7D41-0995C1B99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4D624C-C2EB-3811-C18D-0A629C416FCB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 Repeat (a cappella)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BE56C-EEA1-6A27-AF0C-8EB5857AE12F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God, Sing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me, How great is our God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all will see how great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great is our God</a:t>
            </a:r>
          </a:p>
        </p:txBody>
      </p:sp>
    </p:spTree>
    <p:extLst>
      <p:ext uri="{BB962C8B-B14F-4D97-AF65-F5344CB8AC3E}">
        <p14:creationId xmlns:p14="http://schemas.microsoft.com/office/powerpoint/2010/main" val="393476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215EDF-91CC-CD19-E3E2-79261FFE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266BE6FF-91DD-2115-E119-23F225600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2FE84FB-4FD7-FA29-221D-2263BEE9F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C2AFD8B-BA66-2DF6-30A6-E07ED836F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0D04F91-9962-A345-E6B7-950010919D0A}"/>
              </a:ext>
            </a:extLst>
          </p:cNvPr>
          <p:cNvSpPr txBox="1">
            <a:spLocks/>
          </p:cNvSpPr>
          <p:nvPr/>
        </p:nvSpPr>
        <p:spPr>
          <a:xfrm>
            <a:off x="6328878" y="1257223"/>
            <a:ext cx="4944140" cy="3396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 For a Thousand Tongues to Sing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1618CE-D1EB-DBD2-1829-86B8B2CAA169}"/>
              </a:ext>
            </a:extLst>
          </p:cNvPr>
          <p:cNvSpPr txBox="1"/>
          <p:nvPr/>
        </p:nvSpPr>
        <p:spPr>
          <a:xfrm>
            <a:off x="6119263" y="5018039"/>
            <a:ext cx="53987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Carl Gotthelf Glaser | Charles Wesley | Chris Rice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Words: Public Domain; Music: Public Domain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534D0C-18DE-C553-5D74-DC0E486CD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4" r="27804"/>
          <a:stretch/>
        </p:blipFill>
        <p:spPr>
          <a:xfrm flipH="1">
            <a:off x="0" y="-1"/>
            <a:ext cx="5409897" cy="68579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ED1662-85D5-01EC-F31E-5E7400AAAB7D}"/>
              </a:ext>
            </a:extLst>
          </p:cNvPr>
          <p:cNvSpPr txBox="1"/>
          <p:nvPr/>
        </p:nvSpPr>
        <p:spPr>
          <a:xfrm>
            <a:off x="114068" y="6488657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Jason Yonder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387474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2C08C5-1BA2-BA72-0CBA-35C7D2F53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515FFA-F378-3DB1-46FB-58A3863306D8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5FE8C5-64CC-06A5-4E27-F729057EB649}"/>
              </a:ext>
            </a:extLst>
          </p:cNvPr>
          <p:cNvSpPr txBox="1"/>
          <p:nvPr/>
        </p:nvSpPr>
        <p:spPr>
          <a:xfrm>
            <a:off x="468923" y="747346"/>
            <a:ext cx="11254154" cy="474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for a thousand tongues to sing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great Redeemer’s praise,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glories of my God and King,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triumphs of His grace!</a:t>
            </a:r>
          </a:p>
        </p:txBody>
      </p:sp>
    </p:spTree>
    <p:extLst>
      <p:ext uri="{BB962C8B-B14F-4D97-AF65-F5344CB8AC3E}">
        <p14:creationId xmlns:p14="http://schemas.microsoft.com/office/powerpoint/2010/main" val="92927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A8CDA5-70F0-D6E5-9BB5-2E8F3C41B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AD4896-3718-8E0D-9A1E-53577F312AF3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636813-D428-F518-921B-539E15DE1D0B}"/>
              </a:ext>
            </a:extLst>
          </p:cNvPr>
          <p:cNvSpPr txBox="1"/>
          <p:nvPr/>
        </p:nvSpPr>
        <p:spPr>
          <a:xfrm>
            <a:off x="468923" y="2083777"/>
            <a:ext cx="11254154" cy="2347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if I had a thousand tongues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Still, I could never sing enough</a:t>
            </a:r>
          </a:p>
        </p:txBody>
      </p:sp>
    </p:spTree>
    <p:extLst>
      <p:ext uri="{BB962C8B-B14F-4D97-AF65-F5344CB8AC3E}">
        <p14:creationId xmlns:p14="http://schemas.microsoft.com/office/powerpoint/2010/main" val="370330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01AE0A-C7BC-C5F6-3F9C-531783274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9EA035-8AB7-8EA7-D189-8A33EB2937E3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8BD059-57C0-DC5C-5555-E9EA6C203674}"/>
              </a:ext>
            </a:extLst>
          </p:cNvPr>
          <p:cNvSpPr txBox="1"/>
          <p:nvPr/>
        </p:nvSpPr>
        <p:spPr>
          <a:xfrm>
            <a:off x="468923" y="747346"/>
            <a:ext cx="11254154" cy="474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gracious Master and my God,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Assist me to proclaim,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spread through all the earth abroad, The honors of thy name.</a:t>
            </a:r>
          </a:p>
        </p:txBody>
      </p:sp>
    </p:spTree>
    <p:extLst>
      <p:ext uri="{BB962C8B-B14F-4D97-AF65-F5344CB8AC3E}">
        <p14:creationId xmlns:p14="http://schemas.microsoft.com/office/powerpoint/2010/main" val="223132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A8BDCF-4B4E-524C-A42C-FDFC5ECB0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2425DF-56AF-BF7F-7A2E-238F3D77AF2C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B8575B-BB0B-5634-F5D7-3A4DB7BBCDC7}"/>
              </a:ext>
            </a:extLst>
          </p:cNvPr>
          <p:cNvSpPr txBox="1"/>
          <p:nvPr/>
        </p:nvSpPr>
        <p:spPr>
          <a:xfrm>
            <a:off x="468923" y="2083777"/>
            <a:ext cx="11254154" cy="2347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if I had a thousand tongues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Still, I could never sing enough</a:t>
            </a:r>
          </a:p>
        </p:txBody>
      </p:sp>
    </p:spTree>
    <p:extLst>
      <p:ext uri="{BB962C8B-B14F-4D97-AF65-F5344CB8AC3E}">
        <p14:creationId xmlns:p14="http://schemas.microsoft.com/office/powerpoint/2010/main" val="72550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9DC4D2-6C9A-04CC-2F1A-2F8456A63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81BE7B-5B7C-3EE8-0CD3-455ADD6F8F3E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3101AF-2863-1756-E1D1-F9EE75E6F261}"/>
              </a:ext>
            </a:extLst>
          </p:cNvPr>
          <p:cNvSpPr txBox="1"/>
          <p:nvPr/>
        </p:nvSpPr>
        <p:spPr>
          <a:xfrm>
            <a:off x="468923" y="747346"/>
            <a:ext cx="11254154" cy="474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Jesus! the name that charms our fears, That bids our sorrows cease;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’Tis music in the sinner’s ears,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’Tis life, and health, and peace.</a:t>
            </a:r>
          </a:p>
        </p:txBody>
      </p:sp>
    </p:spTree>
    <p:extLst>
      <p:ext uri="{BB962C8B-B14F-4D97-AF65-F5344CB8AC3E}">
        <p14:creationId xmlns:p14="http://schemas.microsoft.com/office/powerpoint/2010/main" val="325537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008247-F74D-A61D-5CC9-7C099AECA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23212E-3BA1-616F-9474-9E370D5D3F6D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76AEBE-E2D1-8616-64AD-9F218F35FF20}"/>
              </a:ext>
            </a:extLst>
          </p:cNvPr>
          <p:cNvSpPr txBox="1"/>
          <p:nvPr/>
        </p:nvSpPr>
        <p:spPr>
          <a:xfrm>
            <a:off x="468923" y="2083777"/>
            <a:ext cx="11254154" cy="2347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if I had a thousand tongues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Still, I could never sing enough</a:t>
            </a:r>
          </a:p>
        </p:txBody>
      </p:sp>
    </p:spTree>
    <p:extLst>
      <p:ext uri="{BB962C8B-B14F-4D97-AF65-F5344CB8AC3E}">
        <p14:creationId xmlns:p14="http://schemas.microsoft.com/office/powerpoint/2010/main" val="17056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137AB9-438E-DFC3-0C1A-B737B811B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CEE494-0AC9-D493-E2C2-94DA7D7EEAE4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4 of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910142-EB68-018B-01BA-FCDBFD852CA9}"/>
              </a:ext>
            </a:extLst>
          </p:cNvPr>
          <p:cNvSpPr txBox="1"/>
          <p:nvPr/>
        </p:nvSpPr>
        <p:spPr>
          <a:xfrm>
            <a:off x="468923" y="747346"/>
            <a:ext cx="11254154" cy="474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breaks the power of canceled sin, He sets the prisoner free;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 blood can make the foulest clean; His blood availed for me.</a:t>
            </a:r>
          </a:p>
        </p:txBody>
      </p:sp>
    </p:spTree>
    <p:extLst>
      <p:ext uri="{BB962C8B-B14F-4D97-AF65-F5344CB8AC3E}">
        <p14:creationId xmlns:p14="http://schemas.microsoft.com/office/powerpoint/2010/main" val="347373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70323-78E4-EFD4-1FFC-47AB8B82C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8DC13A-E691-6938-2A35-8949C6A1B54F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4CCC-B7E0-D877-069D-287B7A193E55}"/>
              </a:ext>
            </a:extLst>
          </p:cNvPr>
          <p:cNvSpPr txBox="1"/>
          <p:nvPr/>
        </p:nvSpPr>
        <p:spPr>
          <a:xfrm>
            <a:off x="468923" y="2083777"/>
            <a:ext cx="11254154" cy="2347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if I had a thousand tongues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Still, I could never sing enough</a:t>
            </a:r>
          </a:p>
        </p:txBody>
      </p:sp>
    </p:spTree>
    <p:extLst>
      <p:ext uri="{BB962C8B-B14F-4D97-AF65-F5344CB8AC3E}">
        <p14:creationId xmlns:p14="http://schemas.microsoft.com/office/powerpoint/2010/main" val="274062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89BBDE-246B-EEC2-EEAD-78C8A7168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494E73-7A5F-4D41-C50D-AE7B10C16C13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5 of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6A278E-8A64-AB11-F250-CC7023E22AA9}"/>
              </a:ext>
            </a:extLst>
          </p:cNvPr>
          <p:cNvSpPr txBox="1"/>
          <p:nvPr/>
        </p:nvSpPr>
        <p:spPr>
          <a:xfrm>
            <a:off x="468923" y="747346"/>
            <a:ext cx="11254154" cy="474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 Him, ye deaf; His praise, ye dumb, Your loosened tongues employ; Ye blind, behold your savior come, And leap, ye lame, for joy.</a:t>
            </a:r>
          </a:p>
        </p:txBody>
      </p:sp>
    </p:spTree>
    <p:extLst>
      <p:ext uri="{BB962C8B-B14F-4D97-AF65-F5344CB8AC3E}">
        <p14:creationId xmlns:p14="http://schemas.microsoft.com/office/powerpoint/2010/main" val="154570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56C1C6-843E-22C9-72AF-F3A9A77AB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B5048B-9BAA-29EF-03D0-33029232F1AD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E68A54-4B08-1D46-1ACD-FEBB84F8106D}"/>
              </a:ext>
            </a:extLst>
          </p:cNvPr>
          <p:cNvSpPr txBox="1"/>
          <p:nvPr/>
        </p:nvSpPr>
        <p:spPr>
          <a:xfrm>
            <a:off x="468923" y="2083777"/>
            <a:ext cx="11254154" cy="2347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if I had a thousand tongues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Still, I could never sing enough</a:t>
            </a:r>
          </a:p>
        </p:txBody>
      </p:sp>
    </p:spTree>
    <p:extLst>
      <p:ext uri="{BB962C8B-B14F-4D97-AF65-F5344CB8AC3E}">
        <p14:creationId xmlns:p14="http://schemas.microsoft.com/office/powerpoint/2010/main" val="65628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2AC23D-288E-6649-A51E-4B6172406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B7DC07-FDAC-6A81-D1C5-7EB97A699903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6 of 6 (Verse 1 Repeat)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1881EF-39BB-EB8D-2C5B-5382CAA6F492}"/>
              </a:ext>
            </a:extLst>
          </p:cNvPr>
          <p:cNvSpPr txBox="1"/>
          <p:nvPr/>
        </p:nvSpPr>
        <p:spPr>
          <a:xfrm>
            <a:off x="468923" y="747346"/>
            <a:ext cx="11254154" cy="474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for a thousand tongues to sing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great Redeemer’s praise,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glories of my God and King,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triumphs of His grace!</a:t>
            </a:r>
          </a:p>
        </p:txBody>
      </p:sp>
    </p:spTree>
    <p:extLst>
      <p:ext uri="{BB962C8B-B14F-4D97-AF65-F5344CB8AC3E}">
        <p14:creationId xmlns:p14="http://schemas.microsoft.com/office/powerpoint/2010/main" val="228715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C887D9-9B9E-E0C5-4D83-350197721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BA3E43-F555-A220-6D81-2B7A65524053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Ending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A9D05A-A8C4-887A-6138-C8144F6B8CF8}"/>
              </a:ext>
            </a:extLst>
          </p:cNvPr>
          <p:cNvSpPr txBox="1"/>
          <p:nvPr/>
        </p:nvSpPr>
        <p:spPr>
          <a:xfrm>
            <a:off x="468923" y="2083777"/>
            <a:ext cx="11254154" cy="2347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glories of my God and King,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triumphs of His grace!</a:t>
            </a:r>
          </a:p>
        </p:txBody>
      </p:sp>
    </p:spTree>
    <p:extLst>
      <p:ext uri="{BB962C8B-B14F-4D97-AF65-F5344CB8AC3E}">
        <p14:creationId xmlns:p14="http://schemas.microsoft.com/office/powerpoint/2010/main" val="304942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2A4504-1BD9-AC74-5613-77ECCF379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8DFDB7D0-D036-99DD-A475-25108615A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8383F-478B-6202-05F2-1E1A0894C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2" r="40052"/>
          <a:stretch>
            <a:fillRect/>
          </a:stretch>
        </p:blipFill>
        <p:spPr>
          <a:xfrm>
            <a:off x="20" y="10"/>
            <a:ext cx="5409897" cy="6857989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CED56D7A-BC13-C8B0-BDDF-E51BE1BFF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0DE9A924-491F-705A-E5AE-7E0A3FF1C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713DFCB-B862-EA03-A42E-7546F09C9578}"/>
              </a:ext>
            </a:extLst>
          </p:cNvPr>
          <p:cNvSpPr txBox="1">
            <a:spLocks/>
          </p:cNvSpPr>
          <p:nvPr/>
        </p:nvSpPr>
        <p:spPr>
          <a:xfrm>
            <a:off x="6236414" y="1654367"/>
            <a:ext cx="4972692" cy="23238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Amazing Grace </a:t>
            </a:r>
            <a:r>
              <a:rPr kumimoji="0" lang="en-US" sz="36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My Chains are Gone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Chris Tomlin Version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6B0485-42F0-A6AB-8BCC-85815402C255}"/>
              </a:ext>
            </a:extLst>
          </p:cNvPr>
          <p:cNvSpPr txBox="1"/>
          <p:nvPr/>
        </p:nvSpPr>
        <p:spPr>
          <a:xfrm>
            <a:off x="6533507" y="4925705"/>
            <a:ext cx="46755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Chris Tomlin | John Newton | Louie Giglio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© 2006 Rising Springs Music; Vamos Publishing; worshiptogether.com songs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Used with permission. CCLI License # 2833891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0365E6-84CD-D2D6-947E-1AC4384B2225}"/>
              </a:ext>
            </a:extLst>
          </p:cNvPr>
          <p:cNvSpPr txBox="1"/>
          <p:nvPr/>
        </p:nvSpPr>
        <p:spPr>
          <a:xfrm>
            <a:off x="287981" y="6507185"/>
            <a:ext cx="3601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orall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Adobe Stock</a:t>
            </a:r>
          </a:p>
        </p:txBody>
      </p:sp>
    </p:spTree>
    <p:extLst>
      <p:ext uri="{BB962C8B-B14F-4D97-AF65-F5344CB8AC3E}">
        <p14:creationId xmlns:p14="http://schemas.microsoft.com/office/powerpoint/2010/main" val="25365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346A40-DB38-CDAA-DCB1-B3DC8F517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0A80E2-5A25-5170-BE01-0D93D1FE7FC4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C12D8B-DB09-08B7-CE1B-A4C8CBC922DD}"/>
              </a:ext>
            </a:extLst>
          </p:cNvPr>
          <p:cNvSpPr txBox="1"/>
          <p:nvPr/>
        </p:nvSpPr>
        <p:spPr>
          <a:xfrm>
            <a:off x="513708" y="821933"/>
            <a:ext cx="1108581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Amazing grace how sweet the sound, That saved a wretch like me, I once was lost but now I'm found, Was blind but now I see</a:t>
            </a:r>
          </a:p>
        </p:txBody>
      </p:sp>
    </p:spTree>
    <p:extLst>
      <p:ext uri="{BB962C8B-B14F-4D97-AF65-F5344CB8AC3E}">
        <p14:creationId xmlns:p14="http://schemas.microsoft.com/office/powerpoint/2010/main" val="9876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27087F-B245-DBA8-9A2B-2B73C801E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F6C145-727B-E333-CCF5-F44072A0970A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63EA8C-907E-C40F-6020-1AC91F1AFB9A}"/>
              </a:ext>
            </a:extLst>
          </p:cNvPr>
          <p:cNvSpPr txBox="1"/>
          <p:nvPr/>
        </p:nvSpPr>
        <p:spPr>
          <a:xfrm>
            <a:off x="513708" y="821933"/>
            <a:ext cx="1113718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'Twas grace that taught my heart to fear, And grace my fears relieved, How precious did that grace appear, The hour I first believed</a:t>
            </a:r>
          </a:p>
        </p:txBody>
      </p:sp>
    </p:spTree>
    <p:extLst>
      <p:ext uri="{BB962C8B-B14F-4D97-AF65-F5344CB8AC3E}">
        <p14:creationId xmlns:p14="http://schemas.microsoft.com/office/powerpoint/2010/main" val="226621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DE00D6-3D00-835F-2538-EFDF74254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2EE6B4-3725-C6B4-AC99-9FABBAFE98ED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3CA971-EEA2-B0EC-367A-3BE45158F1B8}"/>
              </a:ext>
            </a:extLst>
          </p:cNvPr>
          <p:cNvSpPr txBox="1"/>
          <p:nvPr/>
        </p:nvSpPr>
        <p:spPr>
          <a:xfrm>
            <a:off x="349321" y="821933"/>
            <a:ext cx="11548153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chains are gone I've been set free, My God my Savior has ransomed me, And like a flood His mercy rains, Unending love amazing grace</a:t>
            </a:r>
          </a:p>
        </p:txBody>
      </p:sp>
    </p:spTree>
    <p:extLst>
      <p:ext uri="{BB962C8B-B14F-4D97-AF65-F5344CB8AC3E}">
        <p14:creationId xmlns:p14="http://schemas.microsoft.com/office/powerpoint/2010/main" val="421083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D07937-DC43-159C-14E9-F0A84BCF0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766F47-9145-FC21-05A9-6BDC68DE4D5C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AA611-B9C3-FCA5-773F-37C5755970F4}"/>
              </a:ext>
            </a:extLst>
          </p:cNvPr>
          <p:cNvSpPr txBox="1"/>
          <p:nvPr/>
        </p:nvSpPr>
        <p:spPr>
          <a:xfrm>
            <a:off x="513708" y="821933"/>
            <a:ext cx="1113718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Lord has promised good to me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 word my hope secures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will my shield and portion be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long as life endures</a:t>
            </a:r>
          </a:p>
        </p:txBody>
      </p:sp>
    </p:spTree>
    <p:extLst>
      <p:ext uri="{BB962C8B-B14F-4D97-AF65-F5344CB8AC3E}">
        <p14:creationId xmlns:p14="http://schemas.microsoft.com/office/powerpoint/2010/main" val="187086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B606B0-84B6-4DD8-5437-EC48D0E96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8D6484-9089-BA70-5B03-DC5093159BFC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Chorus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F91A67-3396-6159-11CD-03A56CAC3D1B}"/>
              </a:ext>
            </a:extLst>
          </p:cNvPr>
          <p:cNvSpPr txBox="1"/>
          <p:nvPr/>
        </p:nvSpPr>
        <p:spPr>
          <a:xfrm>
            <a:off x="349321" y="821933"/>
            <a:ext cx="11548153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chains are gone I've been set free, My God my Savior has ransomed me, And like a flood His mercy rains, Unending love amazing grace</a:t>
            </a:r>
          </a:p>
        </p:txBody>
      </p:sp>
    </p:spTree>
    <p:extLst>
      <p:ext uri="{BB962C8B-B14F-4D97-AF65-F5344CB8AC3E}">
        <p14:creationId xmlns:p14="http://schemas.microsoft.com/office/powerpoint/2010/main" val="238916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4C51CD-3E76-C490-6DDB-67339DF4C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811CD8-251F-7680-A51D-7B2A01E53AC0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4 of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F9E2BE-5734-11DD-4E41-9FE1BAD48BB0}"/>
              </a:ext>
            </a:extLst>
          </p:cNvPr>
          <p:cNvSpPr txBox="1"/>
          <p:nvPr/>
        </p:nvSpPr>
        <p:spPr>
          <a:xfrm>
            <a:off x="513708" y="821933"/>
            <a:ext cx="1113718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earth shall soon dissolve like snow, The sun forbear to shine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God who called me here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below, Will be forever mine</a:t>
            </a:r>
          </a:p>
        </p:txBody>
      </p:sp>
    </p:spTree>
    <p:extLst>
      <p:ext uri="{BB962C8B-B14F-4D97-AF65-F5344CB8AC3E}">
        <p14:creationId xmlns:p14="http://schemas.microsoft.com/office/powerpoint/2010/main" val="259687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298F81-A7D1-2DAE-B91D-C80F57860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3027B7-2AB0-2A8D-4772-D466A02C5541}"/>
              </a:ext>
            </a:extLst>
          </p:cNvPr>
          <p:cNvSpPr txBox="1"/>
          <p:nvPr/>
        </p:nvSpPr>
        <p:spPr>
          <a:xfrm>
            <a:off x="0" y="6194103"/>
            <a:ext cx="7398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Ending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ECB505-3D0A-174F-167B-44C4B85B5E1B}"/>
              </a:ext>
            </a:extLst>
          </p:cNvPr>
          <p:cNvSpPr txBox="1"/>
          <p:nvPr/>
        </p:nvSpPr>
        <p:spPr>
          <a:xfrm>
            <a:off x="629392" y="786307"/>
            <a:ext cx="6388925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be forever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mine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are forever mine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209D9E-CFB8-5D91-2AE0-52F392841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2" r="45096"/>
          <a:stretch>
            <a:fillRect/>
          </a:stretch>
        </p:blipFill>
        <p:spPr>
          <a:xfrm flipH="1">
            <a:off x="7398326" y="11"/>
            <a:ext cx="4793673" cy="68579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8D5D76-EADD-3493-4815-439A3803E001}"/>
              </a:ext>
            </a:extLst>
          </p:cNvPr>
          <p:cNvSpPr txBox="1"/>
          <p:nvPr/>
        </p:nvSpPr>
        <p:spPr>
          <a:xfrm>
            <a:off x="7579430" y="6455713"/>
            <a:ext cx="3601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orall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Adobe Stock</a:t>
            </a:r>
          </a:p>
        </p:txBody>
      </p:sp>
    </p:spTree>
    <p:extLst>
      <p:ext uri="{BB962C8B-B14F-4D97-AF65-F5344CB8AC3E}">
        <p14:creationId xmlns:p14="http://schemas.microsoft.com/office/powerpoint/2010/main" val="169843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3B7297-1830-42E8-7E04-DAD3B5567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0E458464-E269-C6C6-9B55-4F1C52E4F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A82A6237-2AD8-B820-7B27-1D0E42249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DEA07C13-1CF7-B81B-D603-9ECCC23F9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1F8D85C-96A1-59D0-2781-FA819A74D510}"/>
              </a:ext>
            </a:extLst>
          </p:cNvPr>
          <p:cNvSpPr txBox="1">
            <a:spLocks/>
          </p:cNvSpPr>
          <p:nvPr/>
        </p:nvSpPr>
        <p:spPr>
          <a:xfrm>
            <a:off x="6688183" y="1083060"/>
            <a:ext cx="4297680" cy="2624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This is My Father’s World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A411C6-3BE8-4001-737C-B510B90C2A53}"/>
              </a:ext>
            </a:extLst>
          </p:cNvPr>
          <p:cNvSpPr txBox="1"/>
          <p:nvPr/>
        </p:nvSpPr>
        <p:spPr>
          <a:xfrm>
            <a:off x="6516301" y="5375055"/>
            <a:ext cx="4469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Franklin Lawrence Sheppard | Maltbie Davenport Babcock,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 Words: Public Domain; Music: Public Domain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5CB3E5-FC99-8B55-6662-0753945C1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0" r="3373"/>
          <a:stretch>
            <a:fillRect/>
          </a:stretch>
        </p:blipFill>
        <p:spPr>
          <a:xfrm flipH="1">
            <a:off x="0" y="-1"/>
            <a:ext cx="5409897" cy="68579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BD9206-522C-B816-1BAB-7B602967CD27}"/>
              </a:ext>
            </a:extLst>
          </p:cNvPr>
          <p:cNvSpPr txBox="1"/>
          <p:nvPr/>
        </p:nvSpPr>
        <p:spPr>
          <a:xfrm>
            <a:off x="198368" y="6488657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sudar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Adobe Stock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E000DB4-643C-3119-7987-4E5CB5C6C077}"/>
              </a:ext>
            </a:extLst>
          </p:cNvPr>
          <p:cNvSpPr txBox="1">
            <a:spLocks/>
          </p:cNvSpPr>
          <p:nvPr/>
        </p:nvSpPr>
        <p:spPr>
          <a:xfrm>
            <a:off x="6095436" y="4104187"/>
            <a:ext cx="5410201" cy="977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Hymn 92</a:t>
            </a:r>
            <a:endParaRPr kumimoji="0" lang="en-US" sz="4800" b="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0B0004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43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AF1BDB-896D-BDF6-137C-0809CB05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2FD017-E0E8-EBE5-EBC9-7397086E54E5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2B70F0-550F-95AB-0FEA-9FC3DAA14DDC}"/>
              </a:ext>
            </a:extLst>
          </p:cNvPr>
          <p:cNvSpPr txBox="1"/>
          <p:nvPr/>
        </p:nvSpPr>
        <p:spPr>
          <a:xfrm>
            <a:off x="768849" y="844732"/>
            <a:ext cx="10654301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my Father’s world,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to my listening ears, All nature sings, and round me rings, The music of the spheres.</a:t>
            </a:r>
          </a:p>
        </p:txBody>
      </p:sp>
    </p:spTree>
    <p:extLst>
      <p:ext uri="{BB962C8B-B14F-4D97-AF65-F5344CB8AC3E}">
        <p14:creationId xmlns:p14="http://schemas.microsoft.com/office/powerpoint/2010/main" val="300685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1E14D0-6BBC-28A7-CC76-66D564526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1718B0-7347-C1FF-59A3-0D314657EDE2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9B26E7-CEC8-B276-9C7E-ABEC2008781F}"/>
              </a:ext>
            </a:extLst>
          </p:cNvPr>
          <p:cNvSpPr txBox="1"/>
          <p:nvPr/>
        </p:nvSpPr>
        <p:spPr>
          <a:xfrm>
            <a:off x="768849" y="844732"/>
            <a:ext cx="10654301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my Father’s world: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rest me in the thought, Of rocks and trees, of skies and seas; His hand the wonders wrought.</a:t>
            </a:r>
          </a:p>
        </p:txBody>
      </p:sp>
    </p:spTree>
    <p:extLst>
      <p:ext uri="{BB962C8B-B14F-4D97-AF65-F5344CB8AC3E}">
        <p14:creationId xmlns:p14="http://schemas.microsoft.com/office/powerpoint/2010/main" val="110768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AD1F42-5F73-EAA0-483C-A2EE6EECD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5012A3-6F61-CC7C-6DB5-AC00014C4BD3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158DCB-0CC5-7021-A0D5-13398D33A3E1}"/>
              </a:ext>
            </a:extLst>
          </p:cNvPr>
          <p:cNvSpPr txBox="1"/>
          <p:nvPr/>
        </p:nvSpPr>
        <p:spPr>
          <a:xfrm>
            <a:off x="768849" y="844732"/>
            <a:ext cx="10654301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my Father’s world,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birds their carols raise,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morning light, the lily white,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Declare their Maker’s praise.</a:t>
            </a:r>
          </a:p>
        </p:txBody>
      </p:sp>
    </p:spTree>
    <p:extLst>
      <p:ext uri="{BB962C8B-B14F-4D97-AF65-F5344CB8AC3E}">
        <p14:creationId xmlns:p14="http://schemas.microsoft.com/office/powerpoint/2010/main" val="28160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B9F60C-13C3-E914-F8A8-8B8281E92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747F47-004A-E8F5-2BC7-38C3E601C826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E0E94F-22A4-2F6D-8742-B8C918FC1DA7}"/>
              </a:ext>
            </a:extLst>
          </p:cNvPr>
          <p:cNvSpPr txBox="1"/>
          <p:nvPr/>
        </p:nvSpPr>
        <p:spPr>
          <a:xfrm>
            <a:off x="768849" y="844732"/>
            <a:ext cx="10654301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my Father’s world;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shines in all that’s fair; In the rustling grass I hear Him pass, He speaks to me everywhere.</a:t>
            </a:r>
          </a:p>
        </p:txBody>
      </p:sp>
    </p:spTree>
    <p:extLst>
      <p:ext uri="{BB962C8B-B14F-4D97-AF65-F5344CB8AC3E}">
        <p14:creationId xmlns:p14="http://schemas.microsoft.com/office/powerpoint/2010/main" val="254919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83F4C0-508A-6794-D40A-330EAA08A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C48C2F-70C9-8683-C21F-4C58296B7039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DE681D-FDBD-DE19-F57F-07BB6182792B}"/>
              </a:ext>
            </a:extLst>
          </p:cNvPr>
          <p:cNvSpPr txBox="1"/>
          <p:nvPr/>
        </p:nvSpPr>
        <p:spPr>
          <a:xfrm>
            <a:off x="768849" y="844732"/>
            <a:ext cx="10654301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my Father’s world.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let me ne’er forget, That though the wrong seems oft so strong, God is the Ruler yet.</a:t>
            </a:r>
          </a:p>
        </p:txBody>
      </p:sp>
    </p:spTree>
    <p:extLst>
      <p:ext uri="{BB962C8B-B14F-4D97-AF65-F5344CB8AC3E}">
        <p14:creationId xmlns:p14="http://schemas.microsoft.com/office/powerpoint/2010/main" val="121420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11327E-D768-87B3-FD04-7A91A77D2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B897EB-7D4A-9ECE-2A4C-5F90E7C06CA7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5D340E-9C0F-294D-022F-BFA79E64031E}"/>
              </a:ext>
            </a:extLst>
          </p:cNvPr>
          <p:cNvSpPr txBox="1"/>
          <p:nvPr/>
        </p:nvSpPr>
        <p:spPr>
          <a:xfrm>
            <a:off x="768849" y="844732"/>
            <a:ext cx="10654301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my Father’s world;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should my heart be sad? The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 is King; Let the heavens ring!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 reigns; let the earth be glad!</a:t>
            </a:r>
          </a:p>
        </p:txBody>
      </p:sp>
    </p:spTree>
    <p:extLst>
      <p:ext uri="{BB962C8B-B14F-4D97-AF65-F5344CB8AC3E}">
        <p14:creationId xmlns:p14="http://schemas.microsoft.com/office/powerpoint/2010/main" val="231399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245E1C-2FE1-6A7F-1CB8-7DEBE6D5E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Macro close-up of yellow-orange Chrysanthemum flower">
            <a:extLst>
              <a:ext uri="{FF2B5EF4-FFF2-40B4-BE49-F238E27FC236}">
                <a16:creationId xmlns:a16="http://schemas.microsoft.com/office/drawing/2014/main" id="{DB518190-8D1F-23D4-BC87-650EDBEEFEFA}"/>
              </a:ext>
            </a:extLst>
          </p:cNvPr>
          <p:cNvSpPr txBox="1"/>
          <p:nvPr/>
        </p:nvSpPr>
        <p:spPr>
          <a:xfrm>
            <a:off x="-318227" y="-1756530"/>
            <a:ext cx="12828453" cy="65244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------------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FC88C8-741F-1538-F5B7-79AA84204D40}"/>
              </a:ext>
            </a:extLst>
          </p:cNvPr>
          <p:cNvSpPr txBox="1"/>
          <p:nvPr/>
        </p:nvSpPr>
        <p:spPr>
          <a:xfrm rot="20727388">
            <a:off x="10230240" y="4579065"/>
            <a:ext cx="1820439" cy="172985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RDO – Adobe Stock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2C77690-99E3-CA85-37C5-F3EC1D9D4297}"/>
              </a:ext>
            </a:extLst>
          </p:cNvPr>
          <p:cNvSpPr txBox="1">
            <a:spLocks/>
          </p:cNvSpPr>
          <p:nvPr/>
        </p:nvSpPr>
        <p:spPr>
          <a:xfrm>
            <a:off x="1232844" y="3438654"/>
            <a:ext cx="7539532" cy="2475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Lufkin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Seventh-day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Adventist Church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D31C76A-54E2-B774-9777-03B4D1B453EE}"/>
              </a:ext>
            </a:extLst>
          </p:cNvPr>
          <p:cNvSpPr txBox="1">
            <a:spLocks/>
          </p:cNvSpPr>
          <p:nvPr/>
        </p:nvSpPr>
        <p:spPr>
          <a:xfrm>
            <a:off x="1232844" y="5773525"/>
            <a:ext cx="7539532" cy="75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small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a church where all are welcome</a:t>
            </a:r>
          </a:p>
        </p:txBody>
      </p:sp>
      <p:pic>
        <p:nvPicPr>
          <p:cNvPr id="10" name="Picture 9" descr="A logo for a church&#10;&#10;AI-generated content may be incorrect.">
            <a:extLst>
              <a:ext uri="{FF2B5EF4-FFF2-40B4-BE49-F238E27FC236}">
                <a16:creationId xmlns:a16="http://schemas.microsoft.com/office/drawing/2014/main" id="{ECB0F033-06A7-A3EC-F988-E50184F47A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7" t="2121" r="19850" b="39283"/>
          <a:stretch>
            <a:fillRect/>
          </a:stretch>
        </p:blipFill>
        <p:spPr>
          <a:xfrm>
            <a:off x="9074918" y="5132432"/>
            <a:ext cx="1275477" cy="117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6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F54C29-7618-BCB2-2D77-976D80FD85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13" b="2513"/>
          <a:stretch/>
        </p:blipFill>
        <p:spPr>
          <a:xfrm>
            <a:off x="320040" y="311508"/>
            <a:ext cx="11548872" cy="4462272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AD2EEB5-F5B4-4BDA-8293-9A997C129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827285" y="5121601"/>
            <a:ext cx="0" cy="91440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4001D38-C26C-DD9D-A297-81F4C36AC34B}"/>
              </a:ext>
            </a:extLst>
          </p:cNvPr>
          <p:cNvSpPr txBox="1"/>
          <p:nvPr/>
        </p:nvSpPr>
        <p:spPr>
          <a:xfrm>
            <a:off x="320041" y="4719173"/>
            <a:ext cx="11548871" cy="197310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prstClr val="black"/>
              </a:buClr>
              <a:defRPr/>
            </a:pPr>
            <a:r>
              <a:rPr lang="en-US" sz="12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Tuesday Zoom Bible Study - </a:t>
            </a:r>
            <a:r>
              <a:rPr lang="en-US" sz="144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6:30 pm</a:t>
            </a:r>
            <a:r>
              <a:rPr lang="en-US" sz="14400" b="1" cap="small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</a:t>
            </a:r>
            <a:r>
              <a:rPr lang="en-US" sz="12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- </a:t>
            </a:r>
            <a:r>
              <a:rPr lang="en-US" sz="128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Elder Eddie Gray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prstClr val="black"/>
              </a:buClr>
              <a:defRPr/>
            </a:pPr>
            <a:r>
              <a:rPr lang="en-US" sz="144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Meeting ID: </a:t>
            </a:r>
            <a:r>
              <a:rPr lang="en-US" sz="144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813 8111 3439 </a:t>
            </a:r>
            <a:r>
              <a:rPr lang="en-US" sz="144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Passcode: </a:t>
            </a:r>
            <a:r>
              <a:rPr lang="en-US" sz="14400" b="1" cap="small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218938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3D4769-5D0E-E2B6-FF47-251C90F94E82}"/>
              </a:ext>
            </a:extLst>
          </p:cNvPr>
          <p:cNvSpPr txBox="1"/>
          <p:nvPr/>
        </p:nvSpPr>
        <p:spPr>
          <a:xfrm>
            <a:off x="9663545" y="4701469"/>
            <a:ext cx="22053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pamela_d_mcadams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 – Adobe Stock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49888-A376-D72B-B227-96D402CD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C413FC-0EE6-9924-CEBD-A836641ACF22}"/>
              </a:ext>
            </a:extLst>
          </p:cNvPr>
          <p:cNvSpPr txBox="1"/>
          <p:nvPr/>
        </p:nvSpPr>
        <p:spPr>
          <a:xfrm>
            <a:off x="-6699" y="11097"/>
            <a:ext cx="12192000" cy="4945727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097E7-34C4-162E-45DE-9865E152E986}"/>
              </a:ext>
            </a:extLst>
          </p:cNvPr>
          <p:cNvSpPr/>
          <p:nvPr/>
        </p:nvSpPr>
        <p:spPr>
          <a:xfrm>
            <a:off x="572756" y="6278777"/>
            <a:ext cx="11033090" cy="1722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srgbClr val="9D5B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983C48-3B99-EC82-E388-22DA4F66DD51}"/>
              </a:ext>
            </a:extLst>
          </p:cNvPr>
          <p:cNvSpPr txBox="1">
            <a:spLocks/>
          </p:cNvSpPr>
          <p:nvPr/>
        </p:nvSpPr>
        <p:spPr>
          <a:xfrm>
            <a:off x="5906757" y="1182439"/>
            <a:ext cx="4343799" cy="1889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7680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D695B4-A920-0813-A063-974A1E1E8561}"/>
              </a:ext>
            </a:extLst>
          </p:cNvPr>
          <p:cNvSpPr txBox="1"/>
          <p:nvPr/>
        </p:nvSpPr>
        <p:spPr>
          <a:xfrm>
            <a:off x="806825" y="793376"/>
            <a:ext cx="10502151" cy="494572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D2BF01-BB8D-B56A-8BB9-DC385F861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6" b="180"/>
          <a:stretch/>
        </p:blipFill>
        <p:spPr>
          <a:xfrm>
            <a:off x="1270967" y="1257300"/>
            <a:ext cx="5185138" cy="4076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39E6DE-345C-D296-0964-2330284CC58C}"/>
              </a:ext>
            </a:extLst>
          </p:cNvPr>
          <p:cNvSpPr txBox="1"/>
          <p:nvPr/>
        </p:nvSpPr>
        <p:spPr>
          <a:xfrm>
            <a:off x="1270967" y="5477589"/>
            <a:ext cx="3125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Romolo Tavani – Adobe Stock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AB646D7-A09D-835B-81E4-E92B44108D5B}"/>
              </a:ext>
            </a:extLst>
          </p:cNvPr>
          <p:cNvSpPr txBox="1">
            <a:spLocks/>
          </p:cNvSpPr>
          <p:nvPr/>
        </p:nvSpPr>
        <p:spPr>
          <a:xfrm>
            <a:off x="6882147" y="2625163"/>
            <a:ext cx="4000786" cy="277879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0" dirty="0">
                <a:solidFill>
                  <a:srgbClr val="FFC000"/>
                </a:solidFill>
                <a:latin typeface="Aptos Black" panose="020B0004020202020204" pitchFamily="34" charset="0"/>
              </a:rPr>
              <a:t>New Study </a:t>
            </a:r>
            <a:r>
              <a:rPr lang="en-US" sz="16000">
                <a:solidFill>
                  <a:srgbClr val="FFC000"/>
                </a:solidFill>
                <a:latin typeface="Aptos Black" panose="020B0004020202020204" pitchFamily="34" charset="0"/>
              </a:rPr>
              <a:t>Starting Soon</a:t>
            </a:r>
            <a:endParaRPr lang="en-US" sz="16000" dirty="0">
              <a:solidFill>
                <a:srgbClr val="FFC000"/>
              </a:solidFill>
              <a:latin typeface="Aptos Black" panose="020B0004020202020204" pitchFamily="34" charset="0"/>
            </a:endParaRPr>
          </a:p>
          <a:p>
            <a:pPr marL="0" marR="0" lvl="0" indent="0" algn="ctr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with Frances Carpenter</a:t>
            </a:r>
          </a:p>
          <a:p>
            <a:pPr marL="0" marR="0" lvl="0" indent="0" algn="ctr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00" b="0" i="1" u="none" strike="noStrike" kern="1200" cap="small" spc="0" normalizeH="0" baseline="0" noProof="0" dirty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768096" rtl="0" eaLnBrk="1" fontAlgn="auto" latinLnBrk="0" hangingPunct="1">
              <a:lnSpc>
                <a:spcPct val="110000"/>
              </a:lnSpc>
              <a:spcBef>
                <a:spcPts val="84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Wednesday at 7:00 PM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49B2673-6128-7A7F-2BFE-47669C7B4394}"/>
              </a:ext>
            </a:extLst>
          </p:cNvPr>
          <p:cNvSpPr txBox="1">
            <a:spLocks/>
          </p:cNvSpPr>
          <p:nvPr/>
        </p:nvSpPr>
        <p:spPr>
          <a:xfrm>
            <a:off x="6748096" y="1083559"/>
            <a:ext cx="4343799" cy="1761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76809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Wednesday</a:t>
            </a:r>
            <a:b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</a:br>
            <a:r>
              <a:rPr kumimoji="0" lang="en-US" sz="5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Prayer &amp; </a:t>
            </a: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Bible</a:t>
            </a:r>
            <a: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 </a:t>
            </a: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j-ea"/>
                <a:cs typeface="+mj-cs"/>
              </a:rPr>
              <a:t>Study</a:t>
            </a:r>
            <a:endParaRPr kumimoji="0" lang="en-US" sz="44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Black" panose="020B00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4140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60572B-F9A8-BE6A-9863-15B659DD1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1"/>
          <a:stretch>
            <a:fillRect/>
          </a:stretch>
        </p:blipFill>
        <p:spPr>
          <a:xfrm flipH="1">
            <a:off x="0" y="0"/>
            <a:ext cx="1047584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B4F263-EA0F-D4DA-14D2-AF987A5B9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18" b="1801"/>
          <a:stretch>
            <a:fillRect/>
          </a:stretch>
        </p:blipFill>
        <p:spPr>
          <a:xfrm>
            <a:off x="10475843" y="0"/>
            <a:ext cx="1716157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0B6D53-7101-A2D7-B553-2240F565B526}"/>
              </a:ext>
            </a:extLst>
          </p:cNvPr>
          <p:cNvSpPr txBox="1"/>
          <p:nvPr/>
        </p:nvSpPr>
        <p:spPr>
          <a:xfrm>
            <a:off x="7551475" y="5186645"/>
            <a:ext cx="3878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spcAft>
                <a:spcPts val="600"/>
              </a:spcAft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 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latin typeface="Calibri" panose="020F050202020403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anaumenko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 -</a:t>
            </a:r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Adobe Stock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3B11236-80CE-F09E-DA0E-B733759F11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285403"/>
              </p:ext>
            </p:extLst>
          </p:nvPr>
        </p:nvGraphicFramePr>
        <p:xfrm>
          <a:off x="5162967" y="1671355"/>
          <a:ext cx="6267456" cy="3621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945">
                  <a:extLst>
                    <a:ext uri="{9D8B030D-6E8A-4147-A177-3AD203B41FA5}">
                      <a16:colId xmlns:a16="http://schemas.microsoft.com/office/drawing/2014/main" val="546413553"/>
                    </a:ext>
                  </a:extLst>
                </a:gridCol>
                <a:gridCol w="5496511">
                  <a:extLst>
                    <a:ext uri="{9D8B030D-6E8A-4147-A177-3AD203B41FA5}">
                      <a16:colId xmlns:a16="http://schemas.microsoft.com/office/drawing/2014/main" val="3747032955"/>
                    </a:ext>
                  </a:extLst>
                </a:gridCol>
              </a:tblGrid>
              <a:tr h="1668555">
                <a:tc gridSpan="2">
                  <a:txBody>
                    <a:bodyPr/>
                    <a:lstStyle/>
                    <a:p>
                      <a:pPr algn="ctr"/>
                      <a:r>
                        <a:rPr lang="en-US" sz="4400" b="1" cap="small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</a:rPr>
                        <a:t>Fellowship Meals </a:t>
                      </a:r>
                    </a:p>
                    <a:p>
                      <a:pPr algn="ctr"/>
                      <a:r>
                        <a:rPr lang="en-US" sz="4400" b="1" cap="small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</a:rPr>
                        <a:t>for October</a:t>
                      </a:r>
                      <a:endParaRPr lang="en-US" sz="2400" b="1" cap="small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3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42960"/>
                  </a:ext>
                </a:extLst>
              </a:tr>
              <a:tr h="651012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Aptos" panose="020B0004020202020204" pitchFamily="34" charset="0"/>
                        </a:rPr>
                        <a:t>24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Aptos" panose="020B0004020202020204" pitchFamily="34" charset="0"/>
                        </a:rPr>
                        <a:t>Bring your favorite vegetarian dish.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63401"/>
                  </a:ext>
                </a:extLst>
              </a:tr>
              <a:tr h="651012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Aptos" panose="020B0004020202020204" pitchFamily="34" charset="0"/>
                        </a:rPr>
                        <a:t>31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latin typeface="Aptos" panose="020B0004020202020204" pitchFamily="34" charset="0"/>
                        </a:rPr>
                        <a:t>No meal. Invite a friend home. 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449177"/>
                  </a:ext>
                </a:extLst>
              </a:tr>
              <a:tr h="65101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Sign up at perfectpotluck.com</a:t>
                      </a:r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061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6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E63ECA-12D8-770B-FBA2-E150E2E64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8BDD7275-E98A-15FE-65E5-DA51D337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43A84-1CC8-2B42-53F5-4CE6E9DADD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8" b="42321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56" name="sketch line">
            <a:extLst>
              <a:ext uri="{FF2B5EF4-FFF2-40B4-BE49-F238E27FC236}">
                <a16:creationId xmlns:a16="http://schemas.microsoft.com/office/drawing/2014/main" id="{E49C8A85-242B-E0DC-918F-F0A582D00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sX0" fmla="*/ 0 w 1371600"/>
              <a:gd name="csY0" fmla="*/ 0 h 18288"/>
              <a:gd name="csX1" fmla="*/ 685800 w 1371600"/>
              <a:gd name="csY1" fmla="*/ 0 h 18288"/>
              <a:gd name="csX2" fmla="*/ 1371600 w 1371600"/>
              <a:gd name="csY2" fmla="*/ 0 h 18288"/>
              <a:gd name="csX3" fmla="*/ 1371600 w 1371600"/>
              <a:gd name="csY3" fmla="*/ 18288 h 18288"/>
              <a:gd name="csX4" fmla="*/ 713232 w 1371600"/>
              <a:gd name="csY4" fmla="*/ 18288 h 18288"/>
              <a:gd name="csX5" fmla="*/ 0 w 1371600"/>
              <a:gd name="csY5" fmla="*/ 18288 h 18288"/>
              <a:gd name="csX6" fmla="*/ 0 w 1371600"/>
              <a:gd name="csY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DC2544-3EE8-3B25-1D7C-68499A1FFBE4}"/>
              </a:ext>
            </a:extLst>
          </p:cNvPr>
          <p:cNvSpPr txBox="1"/>
          <p:nvPr/>
        </p:nvSpPr>
        <p:spPr>
          <a:xfrm>
            <a:off x="232295" y="4702407"/>
            <a:ext cx="11724361" cy="182461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Free Community Wide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anose="020E0705020206020404" pitchFamily="34" charset="0"/>
                <a:ea typeface="+mn-ea"/>
                <a:cs typeface="+mn-cs"/>
              </a:rPr>
              <a:t>Plant-Powered Cooking Class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Next class  November 9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at 6:30 pm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, for more info call or text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Frances at 541-908-3619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at Nacogdoches Church on November 1 at 3:30 pm</a:t>
            </a:r>
            <a:endParaRPr kumimoji="0" lang="en-US" sz="25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97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E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D02CB5-806B-099E-7DA3-7932B0C67234}"/>
              </a:ext>
            </a:extLst>
          </p:cNvPr>
          <p:cNvSpPr txBox="1"/>
          <p:nvPr/>
        </p:nvSpPr>
        <p:spPr>
          <a:xfrm>
            <a:off x="5583676" y="3231153"/>
            <a:ext cx="6331784" cy="3156626"/>
          </a:xfrm>
          <a:prstGeom prst="rect">
            <a:avLst/>
          </a:prstGeom>
          <a:solidFill>
            <a:srgbClr val="F6BE98"/>
          </a:solidFill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aratre" panose="02000603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Light" panose="02040306050405020303" pitchFamily="18" charset="0"/>
                <a:ea typeface="+mn-ea"/>
                <a:cs typeface="+mn-cs"/>
              </a:rPr>
              <a:t>Sunday, October 25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Light" panose="02040306050405020303" pitchFamily="18" charset="0"/>
                <a:ea typeface="+mn-ea"/>
                <a:cs typeface="+mn-cs"/>
              </a:rPr>
              <a:t>3:00 – 4:30 PM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Light" panose="02040306050405020303" pitchFamily="18" charset="0"/>
                <a:ea typeface="+mn-ea"/>
                <a:cs typeface="+mn-cs"/>
              </a:rPr>
              <a:t>RSVP to Frances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 Cond Light" panose="02040306050405020303" pitchFamily="18" charset="0"/>
                <a:ea typeface="+mn-ea"/>
                <a:cs typeface="+mn-cs"/>
              </a:rPr>
              <a:t>541.908.3619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C58E2F-9B73-6087-EF51-5402E2D21598}"/>
              </a:ext>
            </a:extLst>
          </p:cNvPr>
          <p:cNvSpPr txBox="1"/>
          <p:nvPr/>
        </p:nvSpPr>
        <p:spPr>
          <a:xfrm>
            <a:off x="5666363" y="470221"/>
            <a:ext cx="5856051" cy="344507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Ladies  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Afternoon Tea</a:t>
            </a:r>
          </a:p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aratre" panose="02000603000000000000" pitchFamily="50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 Pro Cond Light" panose="02040306050405020303" pitchFamily="18" charset="0"/>
              <a:ea typeface="+mn-ea"/>
              <a:cs typeface="+mn-cs"/>
            </a:endParaRPr>
          </a:p>
        </p:txBody>
      </p:sp>
      <p:pic>
        <p:nvPicPr>
          <p:cNvPr id="5" name="Picture 4" descr="A teapot with flowers&#10;&#10;AI-generated content may be incorrect.">
            <a:extLst>
              <a:ext uri="{FF2B5EF4-FFF2-40B4-BE49-F238E27FC236}">
                <a16:creationId xmlns:a16="http://schemas.microsoft.com/office/drawing/2014/main" id="{7742350F-B8F7-7C56-B64A-A8628E0C5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586" y="956517"/>
            <a:ext cx="4914090" cy="49140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B05CCD-218D-6F5A-05B6-B8CFADED8E93}"/>
              </a:ext>
            </a:extLst>
          </p:cNvPr>
          <p:cNvSpPr txBox="1"/>
          <p:nvPr/>
        </p:nvSpPr>
        <p:spPr>
          <a:xfrm rot="1764704">
            <a:off x="819225" y="4944828"/>
            <a:ext cx="2431593" cy="834899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Pixel Matrix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277226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sunset over a beach&#10;&#10;AI-generated content may be incorrect.">
            <a:extLst>
              <a:ext uri="{FF2B5EF4-FFF2-40B4-BE49-F238E27FC236}">
                <a16:creationId xmlns:a16="http://schemas.microsoft.com/office/drawing/2014/main" id="{A242E596-B666-B930-6031-DD4F84558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39" t="-1" r="19045" b="-1"/>
          <a:stretch>
            <a:fillRect/>
          </a:stretch>
        </p:blipFill>
        <p:spPr>
          <a:xfrm>
            <a:off x="7217664" y="10"/>
            <a:ext cx="4974336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4AEFA2-A292-67EC-F25D-2A528659DD8C}"/>
              </a:ext>
            </a:extLst>
          </p:cNvPr>
          <p:cNvSpPr txBox="1"/>
          <p:nvPr/>
        </p:nvSpPr>
        <p:spPr>
          <a:xfrm>
            <a:off x="715885" y="533533"/>
            <a:ext cx="5785894" cy="579093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Looking EASTWARD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Zoom Health Lectures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with Elder Ben Albin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500" b="1" i="0" u="none" strike="noStrike" kern="1200" cap="sm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The History of John Harvey Kellogg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30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900" b="1" cap="small">
                <a:solidFill>
                  <a:srgbClr val="00B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Light" panose="020B0004020202020204" pitchFamily="34" charset="0"/>
              </a:rPr>
              <a:t>November 12 </a:t>
            </a:r>
            <a:r>
              <a:rPr kumimoji="0" lang="en-US" sz="390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at 6:00 PM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Meeting ID: </a:t>
            </a:r>
            <a:r>
              <a:rPr kumimoji="0" lang="en-US" sz="3900" b="1" i="0" u="none" strike="noStrike" kern="1200" cap="small" spc="0" normalizeH="0" baseline="0" noProof="0" dirty="0">
                <a:ln>
                  <a:noFill/>
                </a:ln>
                <a:solidFill>
                  <a:srgbClr val="00B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627 737 6775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Passcode: </a:t>
            </a: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00BC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tn6JRW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C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07A70-00D7-5266-56AC-82F204EE531C}"/>
              </a:ext>
            </a:extLst>
          </p:cNvPr>
          <p:cNvSpPr txBox="1"/>
          <p:nvPr/>
        </p:nvSpPr>
        <p:spPr>
          <a:xfrm>
            <a:off x="9764579" y="6415636"/>
            <a:ext cx="21938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Darya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413325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162049-8C12-5FA4-1128-3BA233B6E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28" y="389871"/>
            <a:ext cx="3775167" cy="6078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D34A45-D028-9E9F-CF94-FC44248F9B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1" t="71756" r="14666" b="4117"/>
          <a:stretch>
            <a:fillRect/>
          </a:stretch>
        </p:blipFill>
        <p:spPr>
          <a:xfrm rot="5400000">
            <a:off x="7733936" y="5042543"/>
            <a:ext cx="1166059" cy="12409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9F74C6-A688-D882-E682-1E0C6BEA7DA6}"/>
              </a:ext>
            </a:extLst>
          </p:cNvPr>
          <p:cNvSpPr txBox="1"/>
          <p:nvPr/>
        </p:nvSpPr>
        <p:spPr>
          <a:xfrm>
            <a:off x="5391151" y="1240614"/>
            <a:ext cx="58516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  <a:t>Cards are available in the foyer. Please pass them out to the community</a:t>
            </a:r>
          </a:p>
          <a:p>
            <a:pPr algn="ctr"/>
            <a:endParaRPr lang="en-US" sz="4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  <a:t>lessons250.com</a:t>
            </a:r>
          </a:p>
        </p:txBody>
      </p:sp>
    </p:spTree>
    <p:extLst>
      <p:ext uri="{BB962C8B-B14F-4D97-AF65-F5344CB8AC3E}">
        <p14:creationId xmlns:p14="http://schemas.microsoft.com/office/powerpoint/2010/main" val="389318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4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0C99EF-5060-4FDE-B69D-B179A05D8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8C65B8-6975-A8DD-F899-96B6B1550A8B}"/>
              </a:ext>
            </a:extLst>
          </p:cNvPr>
          <p:cNvSpPr txBox="1"/>
          <p:nvPr/>
        </p:nvSpPr>
        <p:spPr>
          <a:xfrm>
            <a:off x="7387119" y="397401"/>
            <a:ext cx="4428161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East Texas Camp Meeting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small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October</a:t>
            </a:r>
            <a:b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</a:br>
            <a: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30-31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pperplate Gothic Bold" panose="020E07050202060204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7723 FM 1793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Karnack, TX 75661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pperplate Gothic Bold" panose="020E07050202060204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Pastor Sanford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936-488-9304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9BAE39-E988-6B03-DBB1-131B34BCE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46"/>
          <a:stretch>
            <a:fillRect/>
          </a:stretch>
        </p:blipFill>
        <p:spPr>
          <a:xfrm>
            <a:off x="195175" y="113121"/>
            <a:ext cx="6380496" cy="646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43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4676BFEE-E63A-42A3-87D5-FD65694B7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74FF35-4FDF-5E61-5FD2-4F4AF6CAC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" r="7256"/>
          <a:stretch>
            <a:fillRect/>
          </a:stretch>
        </p:blipFill>
        <p:spPr>
          <a:xfrm>
            <a:off x="20" y="-1"/>
            <a:ext cx="4654276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9A355-18B0-F6AE-CF12-C595B35B8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6876"/>
          <a:stretch>
            <a:fillRect/>
          </a:stretch>
        </p:blipFill>
        <p:spPr>
          <a:xfrm>
            <a:off x="9781368" y="4629734"/>
            <a:ext cx="2392858" cy="22282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F07BD1-15B0-2239-25FF-68CC61C42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5" r="-4" b="27062"/>
          <a:stretch>
            <a:fillRect/>
          </a:stretch>
        </p:blipFill>
        <p:spPr>
          <a:xfrm>
            <a:off x="7217553" y="4629736"/>
            <a:ext cx="2409107" cy="2228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912AD7-7DA8-8658-6441-5897CEAB75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" r="-6" b="28677"/>
          <a:stretch>
            <a:fillRect/>
          </a:stretch>
        </p:blipFill>
        <p:spPr>
          <a:xfrm>
            <a:off x="4654296" y="4629733"/>
            <a:ext cx="2408549" cy="22282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1D4FBC-6C4C-8EA7-EE29-C39D12918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1716" y="-1"/>
            <a:ext cx="7308760" cy="148584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E77817-7999-0202-7A03-9DDF9C6464B6}"/>
              </a:ext>
            </a:extLst>
          </p:cNvPr>
          <p:cNvSpPr txBox="1"/>
          <p:nvPr/>
        </p:nvSpPr>
        <p:spPr>
          <a:xfrm>
            <a:off x="4881716" y="1300127"/>
            <a:ext cx="7197213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 E </a:t>
            </a:r>
            <a:r>
              <a:rPr lang="en-US" sz="101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</a:t>
            </a:r>
            <a:r>
              <a:rPr lang="en-US" sz="101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T I N G</a:t>
            </a:r>
          </a:p>
          <a:p>
            <a:pPr algn="ctr"/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November 14 at Lake Whitney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Mark Finnley, Arnaldo Cruz, Yami Bazan 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and the Heritage Singers</a:t>
            </a:r>
          </a:p>
        </p:txBody>
      </p:sp>
    </p:spTree>
    <p:extLst>
      <p:ext uri="{BB962C8B-B14F-4D97-AF65-F5344CB8AC3E}">
        <p14:creationId xmlns:p14="http://schemas.microsoft.com/office/powerpoint/2010/main" val="25469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0BB017-8C64-CCD0-1E7D-28DF8E1C8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571" y="0"/>
            <a:ext cx="8890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0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5EB03C-5C32-8DFC-7991-34924E480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74">
            <a:extLst>
              <a:ext uri="{FF2B5EF4-FFF2-40B4-BE49-F238E27FC236}">
                <a16:creationId xmlns:a16="http://schemas.microsoft.com/office/drawing/2014/main" id="{EA44534C-A555-A9C1-E98C-DEEF51B27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59E88E5A-87DF-AEF8-CEFB-3CF3E553D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5544" y="685798"/>
            <a:ext cx="4613397" cy="5486399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935BBF-2D41-9B41-B8F1-85DBA8A1E46D}"/>
              </a:ext>
            </a:extLst>
          </p:cNvPr>
          <p:cNvSpPr txBox="1">
            <a:spLocks/>
          </p:cNvSpPr>
          <p:nvPr/>
        </p:nvSpPr>
        <p:spPr>
          <a:xfrm>
            <a:off x="74243" y="870733"/>
            <a:ext cx="5353875" cy="27008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ratre" panose="02000603000000000000" pitchFamily="50" charset="0"/>
                <a:ea typeface="+mj-ea"/>
                <a:cs typeface="+mj-cs"/>
              </a:rPr>
              <a:t>I</a:t>
            </a:r>
            <a:r>
              <a:rPr kumimoji="0" lang="en-US" sz="13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ratre" panose="02000603000000000000" pitchFamily="50" charset="0"/>
                <a:ea typeface="+mj-ea"/>
                <a:cs typeface="+mj-cs"/>
              </a:rPr>
              <a:t>nvocation</a:t>
            </a:r>
            <a:endParaRPr kumimoji="0" lang="en-US" sz="16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aratre" panose="02000603000000000000" pitchFamily="50" charset="0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82B7C9-EC25-71C9-C734-D56EA01CEB60}"/>
              </a:ext>
            </a:extLst>
          </p:cNvPr>
          <p:cNvSpPr txBox="1"/>
          <p:nvPr/>
        </p:nvSpPr>
        <p:spPr>
          <a:xfrm>
            <a:off x="735543" y="3471310"/>
            <a:ext cx="46133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Pastor Josue Martinez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43F55D-00D5-75B7-10C6-2B5C91B5F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6" r="1946"/>
          <a:stretch>
            <a:fillRect/>
          </a:stretch>
        </p:blipFill>
        <p:spPr>
          <a:xfrm>
            <a:off x="5904689" y="685797"/>
            <a:ext cx="5551767" cy="54863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971099-F367-0DA4-E0FB-CAD5F7119336}"/>
              </a:ext>
            </a:extLst>
          </p:cNvPr>
          <p:cNvSpPr txBox="1"/>
          <p:nvPr/>
        </p:nvSpPr>
        <p:spPr>
          <a:xfrm>
            <a:off x="9040978" y="6172196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Laura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240767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7B54C3-81BD-D801-40AD-A9B244BF7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18A37BC-73B3-DD04-CEE2-2B2864849134}"/>
              </a:ext>
            </a:extLst>
          </p:cNvPr>
          <p:cNvSpPr txBox="1"/>
          <p:nvPr/>
        </p:nvSpPr>
        <p:spPr>
          <a:xfrm>
            <a:off x="5288971" y="2024835"/>
            <a:ext cx="6525491" cy="14713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2543EA-BB06-2740-ECD4-258F5C0B73D4}"/>
              </a:ext>
            </a:extLst>
          </p:cNvPr>
          <p:cNvSpPr txBox="1"/>
          <p:nvPr/>
        </p:nvSpPr>
        <p:spPr>
          <a:xfrm>
            <a:off x="4368491" y="504011"/>
            <a:ext cx="687959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Local Church Expenses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Monthly Budget Requirement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$3,217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small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Received For October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$</a:t>
            </a:r>
            <a:r>
              <a:rPr lang="en-US" sz="4000" b="1" cap="small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356</a:t>
            </a: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.00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small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C34A668F-0D21-ED18-92D9-9485E2D723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0190438"/>
              </p:ext>
            </p:extLst>
          </p:nvPr>
        </p:nvGraphicFramePr>
        <p:xfrm>
          <a:off x="1247052" y="504011"/>
          <a:ext cx="2802433" cy="5849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865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9C2AD9-9275-6A63-265F-531908F44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2" name="Picture 1" descr="A qr code with a black and white background&#10;&#10;AI-generated content may be incorrect.">
            <a:extLst>
              <a:ext uri="{FF2B5EF4-FFF2-40B4-BE49-F238E27FC236}">
                <a16:creationId xmlns:a16="http://schemas.microsoft.com/office/drawing/2014/main" id="{22E23BEA-F119-DE10-8595-9C9149E489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393" y="5661838"/>
            <a:ext cx="715892" cy="71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5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1C013B-A522-0F58-1049-65172F2AC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A7B49685-1619-9EEB-DBE6-A0C916D56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BC30E9-C231-1B39-7D27-4CE6F9C18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r="21433"/>
          <a:stretch/>
        </p:blipFill>
        <p:spPr>
          <a:xfrm>
            <a:off x="20" y="10"/>
            <a:ext cx="5409897" cy="6857989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59B38726-730C-46E8-4CCB-999D6238E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66559BAC-3FCF-B103-598E-CD58F0F1F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75FEAD-DBCE-3D74-1E27-C00713D3BEB7}"/>
              </a:ext>
            </a:extLst>
          </p:cNvPr>
          <p:cNvSpPr txBox="1"/>
          <p:nvPr/>
        </p:nvSpPr>
        <p:spPr>
          <a:xfrm>
            <a:off x="250089" y="6534834"/>
            <a:ext cx="2454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Rawpixel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Shutterstock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53A2565-B414-1C53-9848-5F3751861933}"/>
              </a:ext>
            </a:extLst>
          </p:cNvPr>
          <p:cNvSpPr txBox="1">
            <a:spLocks/>
          </p:cNvSpPr>
          <p:nvPr/>
        </p:nvSpPr>
        <p:spPr>
          <a:xfrm>
            <a:off x="6138629" y="3345334"/>
            <a:ext cx="5376098" cy="12927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Hymn 684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Hear Our Prayer, O Lord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B7021A6-07FD-2E64-8107-84A57614285D}"/>
              </a:ext>
            </a:extLst>
          </p:cNvPr>
          <p:cNvSpPr txBox="1">
            <a:spLocks/>
          </p:cNvSpPr>
          <p:nvPr/>
        </p:nvSpPr>
        <p:spPr>
          <a:xfrm>
            <a:off x="6266357" y="761279"/>
            <a:ext cx="5248370" cy="2409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" panose="02040502050405020303" pitchFamily="18" charset="0"/>
                <a:ea typeface="+mj-ea"/>
                <a:cs typeface="+mj-cs"/>
              </a:rPr>
              <a:t>Praise &amp;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" panose="02040502050405020303" pitchFamily="18" charset="0"/>
                <a:ea typeface="+mj-ea"/>
                <a:cs typeface="+mj-cs"/>
              </a:rPr>
              <a:t>Prayer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A91BE28-3C47-DE7D-8819-457C34CC2C69}"/>
              </a:ext>
            </a:extLst>
          </p:cNvPr>
          <p:cNvSpPr txBox="1">
            <a:spLocks/>
          </p:cNvSpPr>
          <p:nvPr/>
        </p:nvSpPr>
        <p:spPr>
          <a:xfrm>
            <a:off x="5410199" y="5328173"/>
            <a:ext cx="6781801" cy="6827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 panose="020B0004020202020204" pitchFamily="34" charset="0"/>
                <a:ea typeface="+mj-ea"/>
                <a:cs typeface="+mj-cs"/>
              </a:rPr>
              <a:t>Sound paused on Live Stream during Praise and Prayer. </a:t>
            </a:r>
            <a:b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 panose="020B0004020202020204" pitchFamily="34" charset="0"/>
                <a:ea typeface="+mj-ea"/>
                <a:cs typeface="+mj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 panose="020B0004020202020204" pitchFamily="34" charset="0"/>
                <a:ea typeface="+mj-ea"/>
                <a:cs typeface="+mj-cs"/>
              </a:rPr>
              <a:t>Live Stream will continue in approximately 10 minutes.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3B164-339D-CEC6-0CDE-A9E678525480}"/>
              </a:ext>
            </a:extLst>
          </p:cNvPr>
          <p:cNvSpPr txBox="1"/>
          <p:nvPr/>
        </p:nvSpPr>
        <p:spPr>
          <a:xfrm>
            <a:off x="6127328" y="4638131"/>
            <a:ext cx="5398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George Whelpton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Words: Public Domain; Music: Public Domain</a:t>
            </a:r>
          </a:p>
        </p:txBody>
      </p:sp>
    </p:spTree>
    <p:extLst>
      <p:ext uri="{BB962C8B-B14F-4D97-AF65-F5344CB8AC3E}">
        <p14:creationId xmlns:p14="http://schemas.microsoft.com/office/powerpoint/2010/main" val="337185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B8A66B-BF35-44D0-8EE4-969EA43EE40C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C68DF8-372A-4733-9319-F8B2C2881FB6}"/>
              </a:ext>
            </a:extLst>
          </p:cNvPr>
          <p:cNvSpPr txBox="1"/>
          <p:nvPr/>
        </p:nvSpPr>
        <p:spPr>
          <a:xfrm>
            <a:off x="599325" y="539587"/>
            <a:ext cx="10993349" cy="5778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 our prayer, O Lord,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Hear our prayer, O Lord;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Incline Thine ear to us,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grant us Thy peace.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164066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215EDF-91CC-CD19-E3E2-79261FFE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266BE6FF-91DD-2115-E119-23F225600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2FE84FB-4FD7-FA29-221D-2263BEE9F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C2AFD8B-BA66-2DF6-30A6-E07ED836F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0D04F91-9962-A345-E6B7-950010919D0A}"/>
              </a:ext>
            </a:extLst>
          </p:cNvPr>
          <p:cNvSpPr txBox="1">
            <a:spLocks/>
          </p:cNvSpPr>
          <p:nvPr/>
        </p:nvSpPr>
        <p:spPr>
          <a:xfrm>
            <a:off x="6328878" y="1257223"/>
            <a:ext cx="4944140" cy="18559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Draw Me Nearer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1618CE-D1EB-DBD2-1829-86B8B2CAA169}"/>
              </a:ext>
            </a:extLst>
          </p:cNvPr>
          <p:cNvSpPr txBox="1"/>
          <p:nvPr/>
        </p:nvSpPr>
        <p:spPr>
          <a:xfrm>
            <a:off x="6119263" y="5018039"/>
            <a:ext cx="53987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Fanny J. Crosby | William H. Doane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Words: Public Domain; Music: Public Domain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6276C0-C1DE-9C84-4EA2-173414FE56A8}"/>
              </a:ext>
            </a:extLst>
          </p:cNvPr>
          <p:cNvSpPr txBox="1">
            <a:spLocks/>
          </p:cNvSpPr>
          <p:nvPr/>
        </p:nvSpPr>
        <p:spPr>
          <a:xfrm>
            <a:off x="6096000" y="3608965"/>
            <a:ext cx="5410201" cy="977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Hymn 306</a:t>
            </a:r>
            <a:endParaRPr kumimoji="0" lang="en-US" sz="4800" b="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0B0004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AA9546-F5C0-4274-A6B1-78827A098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7" r="34257"/>
          <a:stretch/>
        </p:blipFill>
        <p:spPr>
          <a:xfrm>
            <a:off x="20" y="10"/>
            <a:ext cx="5409897" cy="68579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211590-0D8C-D571-0C6D-116EB9E95F91}"/>
              </a:ext>
            </a:extLst>
          </p:cNvPr>
          <p:cNvSpPr txBox="1"/>
          <p:nvPr/>
        </p:nvSpPr>
        <p:spPr>
          <a:xfrm>
            <a:off x="257880" y="6488668"/>
            <a:ext cx="3601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Lexyat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354617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A35D92-5FBA-2B57-595B-FFCD2B304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031E40-D023-D300-FAF9-17CA3D8794AA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3BD1A0-DFDC-AD8B-C995-D1CB805314F4}"/>
              </a:ext>
            </a:extLst>
          </p:cNvPr>
          <p:cNvSpPr txBox="1"/>
          <p:nvPr/>
        </p:nvSpPr>
        <p:spPr>
          <a:xfrm>
            <a:off x="632178" y="736948"/>
            <a:ext cx="10927644" cy="5384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am Thine, O Lord, I have heard Thy voice, And it told Thy love to me; But I long to rise in the arms 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faith, And be closer drawn 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Thee.</a:t>
            </a:r>
          </a:p>
        </p:txBody>
      </p:sp>
    </p:spTree>
    <p:extLst>
      <p:ext uri="{BB962C8B-B14F-4D97-AF65-F5344CB8AC3E}">
        <p14:creationId xmlns:p14="http://schemas.microsoft.com/office/powerpoint/2010/main" val="140914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E16B6B-EACF-1730-5B3A-4B58CC396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59D962-2617-06E0-DF7B-7882671E5305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DE03C4-0EF0-D6D6-DDFD-5822EF2DDB2D}"/>
              </a:ext>
            </a:extLst>
          </p:cNvPr>
          <p:cNvSpPr txBox="1"/>
          <p:nvPr/>
        </p:nvSpPr>
        <p:spPr>
          <a:xfrm>
            <a:off x="632178" y="635965"/>
            <a:ext cx="10927644" cy="5384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me nearer, nearer, blessed Lord, To the cross where Thou hast died; Draw me nearer, nearer, nearer, blessed Lord, To Thy precious, bleeding side.</a:t>
            </a:r>
          </a:p>
        </p:txBody>
      </p:sp>
    </p:spTree>
    <p:extLst>
      <p:ext uri="{BB962C8B-B14F-4D97-AF65-F5344CB8AC3E}">
        <p14:creationId xmlns:p14="http://schemas.microsoft.com/office/powerpoint/2010/main" val="110332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716173-6B74-140D-692A-CDB42C765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3DE9BC-013A-A1F5-A5F8-8E06DACBAB72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D78826-18A0-D6CD-5D2D-749ADA962556}"/>
              </a:ext>
            </a:extLst>
          </p:cNvPr>
          <p:cNvSpPr txBox="1"/>
          <p:nvPr/>
        </p:nvSpPr>
        <p:spPr>
          <a:xfrm>
            <a:off x="632178" y="736948"/>
            <a:ext cx="10927644" cy="5384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Consecrate me now to Thy service, Lord, By the power of grace divine;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 my soul look up with a steadfast hope And my will be lost in Thine.</a:t>
            </a:r>
          </a:p>
        </p:txBody>
      </p:sp>
    </p:spTree>
    <p:extLst>
      <p:ext uri="{BB962C8B-B14F-4D97-AF65-F5344CB8AC3E}">
        <p14:creationId xmlns:p14="http://schemas.microsoft.com/office/powerpoint/2010/main" val="258930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3215AE-D2DB-A133-941D-479175FCC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31DE39-7650-04AF-14E7-A254998FCC54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7CA0EE-E256-96DF-C4A2-41467804864A}"/>
              </a:ext>
            </a:extLst>
          </p:cNvPr>
          <p:cNvSpPr txBox="1"/>
          <p:nvPr/>
        </p:nvSpPr>
        <p:spPr>
          <a:xfrm>
            <a:off x="632178" y="635965"/>
            <a:ext cx="10927644" cy="5384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me nearer, nearer, blessed Lord, To the cross where Thou hast died; Draw me nearer, nearer, nearer, blessed Lord, To Thy precious, bleeding side.</a:t>
            </a:r>
          </a:p>
        </p:txBody>
      </p:sp>
    </p:spTree>
    <p:extLst>
      <p:ext uri="{BB962C8B-B14F-4D97-AF65-F5344CB8AC3E}">
        <p14:creationId xmlns:p14="http://schemas.microsoft.com/office/powerpoint/2010/main" val="27330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EBE654-88F0-5D35-E390-095A56288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AB4BCB-AA38-4573-B86F-66A559931F86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79ECAC-1A3C-5E50-46A7-7148FD6CC27D}"/>
              </a:ext>
            </a:extLst>
          </p:cNvPr>
          <p:cNvSpPr txBox="1"/>
          <p:nvPr/>
        </p:nvSpPr>
        <p:spPr>
          <a:xfrm>
            <a:off x="632178" y="736948"/>
            <a:ext cx="10927644" cy="5384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the pure delight of a single hour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before Thy throne I spend,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I kneel in prayer, and with Thee, my God, I commune as friend with friend!</a:t>
            </a:r>
          </a:p>
        </p:txBody>
      </p:sp>
    </p:spTree>
    <p:extLst>
      <p:ext uri="{BB962C8B-B14F-4D97-AF65-F5344CB8AC3E}">
        <p14:creationId xmlns:p14="http://schemas.microsoft.com/office/powerpoint/2010/main" val="138368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8A4C5-0190-47F2-41E6-F340CF95C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D43067-E29A-1902-AA20-0ADE47CF3DEF}"/>
              </a:ext>
            </a:extLst>
          </p:cNvPr>
          <p:cNvSpPr txBox="1"/>
          <p:nvPr/>
        </p:nvSpPr>
        <p:spPr>
          <a:xfrm>
            <a:off x="0" y="617355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Refrain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D0249-B26E-BC22-A0BF-90DBF6CA4561}"/>
              </a:ext>
            </a:extLst>
          </p:cNvPr>
          <p:cNvSpPr txBox="1"/>
          <p:nvPr/>
        </p:nvSpPr>
        <p:spPr>
          <a:xfrm>
            <a:off x="632178" y="635965"/>
            <a:ext cx="10927644" cy="5384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me nearer, nearer, blessed Lord, To the cross where Thou hast died; Draw me nearer, nearer, nearer, blessed Lord, To Thy precious, bleeding side.</a:t>
            </a:r>
          </a:p>
        </p:txBody>
      </p:sp>
    </p:spTree>
    <p:extLst>
      <p:ext uri="{BB962C8B-B14F-4D97-AF65-F5344CB8AC3E}">
        <p14:creationId xmlns:p14="http://schemas.microsoft.com/office/powerpoint/2010/main" val="128279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C5194E-539B-E6F5-69E7-DAF64D7E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88AED20D-67CA-9B73-5A38-4A3E33B84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18BC6552-8D44-A34E-06BD-232D30958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EE27C04-2D9B-92F5-213B-0804E9305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8773A7-D317-0414-22E1-CF32F9464FC6}"/>
              </a:ext>
            </a:extLst>
          </p:cNvPr>
          <p:cNvSpPr txBox="1"/>
          <p:nvPr/>
        </p:nvSpPr>
        <p:spPr>
          <a:xfrm>
            <a:off x="6227090" y="3189367"/>
            <a:ext cx="510597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Offering collected will go to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Trout Reach School Fund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D8FDB0-8AED-9581-6410-CEB69674CBBB}"/>
              </a:ext>
            </a:extLst>
          </p:cNvPr>
          <p:cNvSpPr txBox="1">
            <a:spLocks/>
          </p:cNvSpPr>
          <p:nvPr/>
        </p:nvSpPr>
        <p:spPr>
          <a:xfrm>
            <a:off x="6248114" y="1269068"/>
            <a:ext cx="5063922" cy="173823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Children’s </a:t>
            </a:r>
            <a:r>
              <a:rPr kumimoji="0" lang="en-US" sz="80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Offering</a:t>
            </a:r>
            <a:endParaRPr kumimoji="0" lang="en-US" sz="60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E136EA-C84C-883F-485E-764434DD5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5" r="25865"/>
          <a:stretch>
            <a:fillRect/>
          </a:stretch>
        </p:blipFill>
        <p:spPr>
          <a:xfrm>
            <a:off x="-1" y="-1"/>
            <a:ext cx="5638801" cy="68579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76D860-52C9-C86B-3C90-39D32BADDE09}"/>
              </a:ext>
            </a:extLst>
          </p:cNvPr>
          <p:cNvSpPr txBox="1"/>
          <p:nvPr/>
        </p:nvSpPr>
        <p:spPr>
          <a:xfrm>
            <a:off x="164094" y="6488666"/>
            <a:ext cx="2541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Marie Hein – Shutterstock</a:t>
            </a:r>
          </a:p>
        </p:txBody>
      </p:sp>
    </p:spTree>
    <p:extLst>
      <p:ext uri="{BB962C8B-B14F-4D97-AF65-F5344CB8AC3E}">
        <p14:creationId xmlns:p14="http://schemas.microsoft.com/office/powerpoint/2010/main" val="135329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3CA7B-E6B7-03CD-9F46-C6DBF9D05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258DD4EF-3CE3-7F48-612B-C3637C013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997DE8E-6771-38CE-3BFE-2439FA7F5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97A991E-AAAA-1A88-CA87-726437C78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C211A-ED23-DAF8-2D80-4DC60A645796}"/>
              </a:ext>
            </a:extLst>
          </p:cNvPr>
          <p:cNvSpPr txBox="1"/>
          <p:nvPr/>
        </p:nvSpPr>
        <p:spPr>
          <a:xfrm>
            <a:off x="6227090" y="3189367"/>
            <a:ext cx="510597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Offering collected will go to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Youth Assistance Fund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0D52A-85A1-451A-B056-C3CFCB1AD749}"/>
              </a:ext>
            </a:extLst>
          </p:cNvPr>
          <p:cNvSpPr txBox="1">
            <a:spLocks/>
          </p:cNvSpPr>
          <p:nvPr/>
        </p:nvSpPr>
        <p:spPr>
          <a:xfrm>
            <a:off x="6248114" y="1269068"/>
            <a:ext cx="5063922" cy="173823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Children’s </a:t>
            </a:r>
            <a:r>
              <a:rPr kumimoji="0" lang="en-US" sz="80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Offering</a:t>
            </a:r>
            <a:endParaRPr kumimoji="0" lang="en-US" sz="60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80B15F-AFB9-4935-F2E7-ABDFCBA1E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5" r="25865"/>
          <a:stretch>
            <a:fillRect/>
          </a:stretch>
        </p:blipFill>
        <p:spPr>
          <a:xfrm>
            <a:off x="-1" y="-1"/>
            <a:ext cx="5638801" cy="68579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58CCA1-CD71-38A7-6CA9-BFF82CE93800}"/>
              </a:ext>
            </a:extLst>
          </p:cNvPr>
          <p:cNvSpPr txBox="1"/>
          <p:nvPr/>
        </p:nvSpPr>
        <p:spPr>
          <a:xfrm>
            <a:off x="164094" y="6488666"/>
            <a:ext cx="2541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Marie Hein – Shutterstock</a:t>
            </a:r>
          </a:p>
        </p:txBody>
      </p:sp>
    </p:spTree>
    <p:extLst>
      <p:ext uri="{BB962C8B-B14F-4D97-AF65-F5344CB8AC3E}">
        <p14:creationId xmlns:p14="http://schemas.microsoft.com/office/powerpoint/2010/main" val="376793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4D9A12-DCBF-75E4-9EA8-DD9B2FCF4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D5A5DCB4-EB0E-0200-9D9E-0E2D21A12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36C2073C-B554-6F38-FE29-D4C9C1C60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D863BFC3-22E0-B5E7-F362-A47003D4B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DF9DA8-77E3-DC1D-6D1E-8CE26EA448CC}"/>
              </a:ext>
            </a:extLst>
          </p:cNvPr>
          <p:cNvSpPr txBox="1">
            <a:spLocks/>
          </p:cNvSpPr>
          <p:nvPr/>
        </p:nvSpPr>
        <p:spPr>
          <a:xfrm>
            <a:off x="6226663" y="1305466"/>
            <a:ext cx="5063922" cy="221236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Children’s </a:t>
            </a:r>
            <a:r>
              <a:rPr kumimoji="0" lang="en-US" sz="136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Cambria" panose="02040503050406030204" pitchFamily="18" charset="0"/>
                <a:cs typeface="+mj-cs"/>
              </a:rPr>
              <a:t>Story</a:t>
            </a:r>
            <a:endParaRPr kumimoji="0" lang="en-US" sz="60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FBD41C-CFC7-53A4-11FA-7E8D780C21B2}"/>
              </a:ext>
            </a:extLst>
          </p:cNvPr>
          <p:cNvSpPr txBox="1"/>
          <p:nvPr/>
        </p:nvSpPr>
        <p:spPr>
          <a:xfrm>
            <a:off x="6708443" y="3796263"/>
            <a:ext cx="4100362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istina" panose="03060402040406080204" pitchFamily="66" charset="0"/>
                <a:ea typeface="+mn-ea"/>
                <a:cs typeface="+mn-cs"/>
              </a:rPr>
              <a:t>Alondra Hernanez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F46D44-832C-BE2C-2FCA-AA133962B162}"/>
              </a:ext>
            </a:extLst>
          </p:cNvPr>
          <p:cNvSpPr txBox="1"/>
          <p:nvPr/>
        </p:nvSpPr>
        <p:spPr>
          <a:xfrm>
            <a:off x="76841" y="7468881"/>
            <a:ext cx="3230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00">
              <a:defRPr/>
            </a:pPr>
            <a:r>
              <a:rPr lang="en-US" dirty="0"/>
              <a:t>Youth Assistance Fund</a:t>
            </a:r>
          </a:p>
          <a:p>
            <a:pPr defTabSz="914300">
              <a:defRPr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and 5</a:t>
            </a:r>
            <a:r>
              <a:rPr lang="en-US" baseline="30000" dirty="0"/>
              <a:t>th</a:t>
            </a:r>
            <a:r>
              <a:rPr lang="en-US" dirty="0"/>
              <a:t> Sabbath of the month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A5394E-0165-7A0E-622B-B68B071DA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5" r="25865"/>
          <a:stretch>
            <a:fillRect/>
          </a:stretch>
        </p:blipFill>
        <p:spPr>
          <a:xfrm>
            <a:off x="-1" y="-1"/>
            <a:ext cx="5638801" cy="6857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CA5795-D2B6-3BD5-90B0-3029378657A7}"/>
              </a:ext>
            </a:extLst>
          </p:cNvPr>
          <p:cNvSpPr txBox="1"/>
          <p:nvPr/>
        </p:nvSpPr>
        <p:spPr>
          <a:xfrm>
            <a:off x="164094" y="6488666"/>
            <a:ext cx="2541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Marie Hein – Shutterstock</a:t>
            </a:r>
          </a:p>
        </p:txBody>
      </p:sp>
    </p:spTree>
    <p:extLst>
      <p:ext uri="{BB962C8B-B14F-4D97-AF65-F5344CB8AC3E}">
        <p14:creationId xmlns:p14="http://schemas.microsoft.com/office/powerpoint/2010/main" val="94880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332C61-9014-AFE9-2FE9-3FD531FF4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3DFEC4F3-358E-AE57-6ACA-56B49D2EB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3ABF9-F72A-4C45-5743-9A334A8ED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3" r="27873"/>
          <a:stretch/>
        </p:blipFill>
        <p:spPr>
          <a:xfrm>
            <a:off x="303" y="0"/>
            <a:ext cx="5409897" cy="6857989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FEB71570-B899-5680-7E9A-DCFBFAD16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B0FD703-4B75-9801-23BD-E97665E96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F9B25E-BB2E-C6C6-D35B-59401266F081}"/>
              </a:ext>
            </a:extLst>
          </p:cNvPr>
          <p:cNvSpPr txBox="1">
            <a:spLocks/>
          </p:cNvSpPr>
          <p:nvPr/>
        </p:nvSpPr>
        <p:spPr>
          <a:xfrm>
            <a:off x="6254229" y="1542727"/>
            <a:ext cx="4972692" cy="1739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Sweet Hour of Prayer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F135F47-5F50-0E1B-662E-4EF4FAEED670}"/>
              </a:ext>
            </a:extLst>
          </p:cNvPr>
          <p:cNvSpPr txBox="1">
            <a:spLocks/>
          </p:cNvSpPr>
          <p:nvPr/>
        </p:nvSpPr>
        <p:spPr>
          <a:xfrm>
            <a:off x="6096000" y="3836450"/>
            <a:ext cx="5410201" cy="977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Hymn 478</a:t>
            </a:r>
            <a:endParaRPr kumimoji="0" lang="en-US" sz="4800" b="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F54BD-3A83-D530-8AC3-B935D496C9F5}"/>
              </a:ext>
            </a:extLst>
          </p:cNvPr>
          <p:cNvSpPr txBox="1"/>
          <p:nvPr/>
        </p:nvSpPr>
        <p:spPr>
          <a:xfrm>
            <a:off x="6107501" y="5156537"/>
            <a:ext cx="5398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William Batchelder Bradbury | William W. Walford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Words: Public Domain; Music: Public Domain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AFA5A7-4B99-A0DE-9CB3-BC912057ECDB}"/>
              </a:ext>
            </a:extLst>
          </p:cNvPr>
          <p:cNvSpPr txBox="1"/>
          <p:nvPr/>
        </p:nvSpPr>
        <p:spPr>
          <a:xfrm>
            <a:off x="124605" y="6488658"/>
            <a:ext cx="3601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francescosgura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207058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06C136-5DE8-4526-8ED5-57AC59114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1B49BB-BB80-1DDF-67B3-E665E3984DA0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2CB034-5E46-95E7-5D72-E093E53C1D27}"/>
              </a:ext>
            </a:extLst>
          </p:cNvPr>
          <p:cNvSpPr txBox="1"/>
          <p:nvPr/>
        </p:nvSpPr>
        <p:spPr>
          <a:xfrm>
            <a:off x="569738" y="20553"/>
            <a:ext cx="11024385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Sweet hour of prayer, Sweet hour of prayer, That calls me from a world of care, And bids me, at my Father’s throne, Make all my wants and wishes known!</a:t>
            </a:r>
          </a:p>
        </p:txBody>
      </p:sp>
    </p:spTree>
    <p:extLst>
      <p:ext uri="{BB962C8B-B14F-4D97-AF65-F5344CB8AC3E}">
        <p14:creationId xmlns:p14="http://schemas.microsoft.com/office/powerpoint/2010/main" val="368132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8CBEC0-6078-7E15-0BC0-180B29E56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CA5B62-B189-31BA-05B4-A304C32D989E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288A35-7CEB-4317-BEE4-29D5F47B59CB}"/>
              </a:ext>
            </a:extLst>
          </p:cNvPr>
          <p:cNvSpPr txBox="1"/>
          <p:nvPr/>
        </p:nvSpPr>
        <p:spPr>
          <a:xfrm>
            <a:off x="597877" y="666505"/>
            <a:ext cx="10996246" cy="492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seasons of distress and grief, My soul has often found relief, And oft escaped the tempters snare, By Thy return, Sweet hour of prayer.</a:t>
            </a:r>
          </a:p>
        </p:txBody>
      </p:sp>
    </p:spTree>
    <p:extLst>
      <p:ext uri="{BB962C8B-B14F-4D97-AF65-F5344CB8AC3E}">
        <p14:creationId xmlns:p14="http://schemas.microsoft.com/office/powerpoint/2010/main" val="13989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988966-B55E-8D7A-B1F4-B500F4836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62F011-57D9-6B2E-467E-618158F5BE1F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D27199-DCE3-01DC-1C62-58BEB51BEA0B}"/>
              </a:ext>
            </a:extLst>
          </p:cNvPr>
          <p:cNvSpPr txBox="1"/>
          <p:nvPr/>
        </p:nvSpPr>
        <p:spPr>
          <a:xfrm>
            <a:off x="656492" y="20553"/>
            <a:ext cx="10879016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Sweet hour of prayer! Sweet hour of prayer! Thy wings shall my petition bear, To Him whose truth and faithfulness, Engage the waiting soul to bless.</a:t>
            </a:r>
          </a:p>
        </p:txBody>
      </p:sp>
    </p:spTree>
    <p:extLst>
      <p:ext uri="{BB962C8B-B14F-4D97-AF65-F5344CB8AC3E}">
        <p14:creationId xmlns:p14="http://schemas.microsoft.com/office/powerpoint/2010/main" val="276932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A6870C-A68C-A92E-D79C-9F1FA72D8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30D2F5-FFA6-E24B-8059-49BA28C6AD07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3868CA-E371-F2D5-6213-54B5C802B2EE}"/>
              </a:ext>
            </a:extLst>
          </p:cNvPr>
          <p:cNvSpPr txBox="1"/>
          <p:nvPr/>
        </p:nvSpPr>
        <p:spPr>
          <a:xfrm>
            <a:off x="621323" y="20553"/>
            <a:ext cx="10937632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since He bids me seek His face, Believe His word, and trust His grace, I’ll cast on Him my every care, And wait for Thee, Sweet hour of prayer.</a:t>
            </a:r>
          </a:p>
        </p:txBody>
      </p:sp>
    </p:spTree>
    <p:extLst>
      <p:ext uri="{BB962C8B-B14F-4D97-AF65-F5344CB8AC3E}">
        <p14:creationId xmlns:p14="http://schemas.microsoft.com/office/powerpoint/2010/main" val="255020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299304-3172-53CA-ABAF-5E7AAAA28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3740C-CDD5-3EDA-D263-08BBFD6AFEB5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48135A-8A46-691B-407D-83DE037A5ABC}"/>
              </a:ext>
            </a:extLst>
          </p:cNvPr>
          <p:cNvSpPr txBox="1"/>
          <p:nvPr/>
        </p:nvSpPr>
        <p:spPr>
          <a:xfrm>
            <a:off x="569738" y="20553"/>
            <a:ext cx="10977493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Sweet hour of prayer! Sweet hour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prayer! May I Thy consolation share, Till from Mount Pisgah’s lofty height I view my home and take my flight.</a:t>
            </a:r>
          </a:p>
        </p:txBody>
      </p:sp>
    </p:spTree>
    <p:extLst>
      <p:ext uri="{BB962C8B-B14F-4D97-AF65-F5344CB8AC3E}">
        <p14:creationId xmlns:p14="http://schemas.microsoft.com/office/powerpoint/2010/main" val="336620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DB50D-01B8-C910-59A1-8FE5DDE88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8E5872-F960-4D0F-19AC-8BE51D3B5CA8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5835E-B331-0A27-2006-8690AF5000E3}"/>
              </a:ext>
            </a:extLst>
          </p:cNvPr>
          <p:cNvSpPr txBox="1"/>
          <p:nvPr/>
        </p:nvSpPr>
        <p:spPr>
          <a:xfrm>
            <a:off x="621322" y="20553"/>
            <a:ext cx="10855569" cy="6173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my immortal flesh I’ll rise, To seize the everlasting prize. And shout while passing through the air, “Farewell, farewell, Sweet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hour of prayer!”</a:t>
            </a:r>
          </a:p>
        </p:txBody>
      </p:sp>
    </p:spTree>
    <p:extLst>
      <p:ext uri="{BB962C8B-B14F-4D97-AF65-F5344CB8AC3E}">
        <p14:creationId xmlns:p14="http://schemas.microsoft.com/office/powerpoint/2010/main" val="154458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DF5884-77AB-4CBE-6808-E239A92FF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A2AED25-CE21-7D70-3FA4-3E7783499687}"/>
              </a:ext>
            </a:extLst>
          </p:cNvPr>
          <p:cNvSpPr txBox="1">
            <a:spLocks/>
          </p:cNvSpPr>
          <p:nvPr/>
        </p:nvSpPr>
        <p:spPr>
          <a:xfrm>
            <a:off x="29111" y="608086"/>
            <a:ext cx="12162889" cy="12303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rgbClr val="C59790"/>
              </a:buClr>
              <a:buSzPct val="100000"/>
              <a:buFontTx/>
              <a:buNone/>
              <a:tabLst/>
              <a:defRPr/>
            </a:pPr>
            <a:r>
              <a:rPr kumimoji="0" lang="en-US" sz="72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anose="020E0705020206020404" pitchFamily="34" charset="0"/>
                <a:ea typeface="+mj-ea"/>
                <a:cs typeface="+mj-cs"/>
              </a:rPr>
              <a:t>Scripture Reading</a:t>
            </a:r>
            <a:endParaRPr kumimoji="0" lang="en-US" sz="1800" b="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pperplate Gothic Bold" panose="020E0705020206020404" pitchFamily="34" charset="0"/>
              <a:ea typeface="+mj-ea"/>
              <a:cs typeface="+mj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A944BB-BAD0-AE69-82C5-DBF1FB9664F2}"/>
              </a:ext>
            </a:extLst>
          </p:cNvPr>
          <p:cNvSpPr/>
          <p:nvPr/>
        </p:nvSpPr>
        <p:spPr>
          <a:xfrm>
            <a:off x="0" y="1838464"/>
            <a:ext cx="121628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Jeremiah 29:12-13 </a:t>
            </a:r>
            <a:r>
              <a:rPr kumimoji="0" lang="en-US" sz="5400" b="0" i="0" u="none" strike="noStrike" kern="1200" cap="small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nkjv</a:t>
            </a:r>
            <a:endParaRPr kumimoji="0" lang="en-US" sz="6600" b="0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9730ED-6FF2-C953-DCF6-37EA2C0F6AD5}"/>
              </a:ext>
            </a:extLst>
          </p:cNvPr>
          <p:cNvCxnSpPr>
            <a:cxnSpLocks/>
          </p:cNvCxnSpPr>
          <p:nvPr/>
        </p:nvCxnSpPr>
        <p:spPr>
          <a:xfrm>
            <a:off x="783403" y="3156988"/>
            <a:ext cx="10654301" cy="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8599D0E-3D20-6195-7D55-CBDCCE43CA7D}"/>
              </a:ext>
            </a:extLst>
          </p:cNvPr>
          <p:cNvSpPr txBox="1"/>
          <p:nvPr/>
        </p:nvSpPr>
        <p:spPr>
          <a:xfrm>
            <a:off x="681552" y="3741188"/>
            <a:ext cx="11015148" cy="1993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	 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Then you will call upon Me and go and pray to Me, and I will listen to you. 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50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3700C3-F002-330C-A611-3F364A144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235AC01-FEAA-570D-841B-E8673B0D6398}"/>
              </a:ext>
            </a:extLst>
          </p:cNvPr>
          <p:cNvSpPr txBox="1"/>
          <p:nvPr/>
        </p:nvSpPr>
        <p:spPr>
          <a:xfrm>
            <a:off x="1031630" y="1932308"/>
            <a:ext cx="10263065" cy="299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marR="0" lvl="0" indent="-80010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13	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you will seek Me and find Me, when you search for Me with all your heart. </a:t>
            </a:r>
          </a:p>
        </p:txBody>
      </p:sp>
    </p:spTree>
    <p:extLst>
      <p:ext uri="{BB962C8B-B14F-4D97-AF65-F5344CB8AC3E}">
        <p14:creationId xmlns:p14="http://schemas.microsoft.com/office/powerpoint/2010/main" val="96323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D7E5DC-B428-3F1B-5EED-CD1BF9278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EE7DEB-E5BB-6C1A-BBF7-38AC640ED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r="11287"/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2FE2D5-9709-CCA8-3A17-063D149F0FBD}"/>
              </a:ext>
            </a:extLst>
          </p:cNvPr>
          <p:cNvSpPr txBox="1"/>
          <p:nvPr/>
        </p:nvSpPr>
        <p:spPr>
          <a:xfrm>
            <a:off x="478460" y="807907"/>
            <a:ext cx="7028874" cy="4727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5461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en-US" sz="4400" b="0" i="0" u="none" strike="noStrike" kern="1200" cap="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anose="020E07050202060204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 Healthy Church: </a:t>
            </a:r>
          </a:p>
          <a:p>
            <a:pPr marL="0" marR="5461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anose="020E07050202060204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Growing Closer to God</a:t>
            </a:r>
          </a:p>
          <a:p>
            <a:pPr marL="0" marR="5461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pperplate Gothic Bold" panose="020E07050202060204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marR="5461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small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Growing Through</a:t>
            </a:r>
          </a:p>
          <a:p>
            <a:pPr marL="0" marR="5461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Prayer</a:t>
            </a:r>
          </a:p>
          <a:p>
            <a:pPr marL="0" marR="5461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small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 Pro" panose="02040502050405020303" pitchFamily="18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marR="5461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small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 Pro" panose="02040502050405020303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Pastor Josue Martinez</a:t>
            </a:r>
            <a:endParaRPr kumimoji="0" lang="en-US" sz="1050" b="0" i="0" u="none" strike="noStrike" kern="1200" cap="small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 Pro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E3AA1B-CC75-DE67-84BA-1A552B72BE45}"/>
              </a:ext>
            </a:extLst>
          </p:cNvPr>
          <p:cNvSpPr txBox="1"/>
          <p:nvPr/>
        </p:nvSpPr>
        <p:spPr>
          <a:xfrm>
            <a:off x="9620379" y="6544429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err="1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Iigun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161261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62C11-0867-60C9-7051-FD1F2813D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6A3A94C2-A006-1D95-28E7-27E354F7D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985C62-6FFB-7290-D111-191473600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5" r="16075"/>
          <a:stretch>
            <a:fillRect/>
          </a:stretch>
        </p:blipFill>
        <p:spPr>
          <a:xfrm>
            <a:off x="20" y="10"/>
            <a:ext cx="5409897" cy="6857989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D884181F-AB8C-5C65-B329-91AB038F8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1"/>
            <a:ext cx="67818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BDDD07FD-56A9-D294-174A-62CD65CFF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565" y="685800"/>
            <a:ext cx="5409636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EC104D-DB18-027A-AB16-9C969F0B04F2}"/>
              </a:ext>
            </a:extLst>
          </p:cNvPr>
          <p:cNvSpPr txBox="1"/>
          <p:nvPr/>
        </p:nvSpPr>
        <p:spPr>
          <a:xfrm>
            <a:off x="169057" y="6488668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4kate – Adobe Stock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B0DACA6-DD9E-8165-046A-BD16D045F7A3}"/>
              </a:ext>
            </a:extLst>
          </p:cNvPr>
          <p:cNvSpPr txBox="1">
            <a:spLocks/>
          </p:cNvSpPr>
          <p:nvPr/>
        </p:nvSpPr>
        <p:spPr>
          <a:xfrm>
            <a:off x="6095436" y="1038709"/>
            <a:ext cx="5330497" cy="2612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What a Friend We Have in Jesus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9A8136A-AFF7-4ADE-854C-C77607390605}"/>
              </a:ext>
            </a:extLst>
          </p:cNvPr>
          <p:cNvSpPr txBox="1">
            <a:spLocks/>
          </p:cNvSpPr>
          <p:nvPr/>
        </p:nvSpPr>
        <p:spPr>
          <a:xfrm>
            <a:off x="6015732" y="4042649"/>
            <a:ext cx="5410201" cy="977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Hymn 499</a:t>
            </a:r>
            <a:endParaRPr kumimoji="0" lang="en-US" sz="4800" b="1" i="0" u="none" strike="noStrike" kern="1200" cap="sm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7A21B-2B0C-55DF-67E1-911E742AE7B5}"/>
              </a:ext>
            </a:extLst>
          </p:cNvPr>
          <p:cNvSpPr txBox="1"/>
          <p:nvPr/>
        </p:nvSpPr>
        <p:spPr>
          <a:xfrm>
            <a:off x="6027233" y="5357627"/>
            <a:ext cx="5398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Charles Crozat Converse | Joseph Medlicott Scriven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17171"/>
                </a:solidFill>
                <a:effectLst/>
                <a:uLnTx/>
                <a:uFillTx/>
                <a:latin typeface="akagi_probook"/>
                <a:ea typeface="+mn-ea"/>
                <a:cs typeface="+mn-cs"/>
              </a:rPr>
              <a:t>Words: Public Domain; Music: Public Domain</a:t>
            </a:r>
          </a:p>
        </p:txBody>
      </p:sp>
    </p:spTree>
    <p:extLst>
      <p:ext uri="{BB962C8B-B14F-4D97-AF65-F5344CB8AC3E}">
        <p14:creationId xmlns:p14="http://schemas.microsoft.com/office/powerpoint/2010/main" val="204120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B8A66B-BF35-44D0-8EE4-969EA43EE40C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C68DF8-372A-4733-9319-F8B2C2881FB6}"/>
              </a:ext>
            </a:extLst>
          </p:cNvPr>
          <p:cNvSpPr txBox="1"/>
          <p:nvPr/>
        </p:nvSpPr>
        <p:spPr>
          <a:xfrm>
            <a:off x="599325" y="916333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 friend we have in Jesus,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our sins and griefs to bear;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 privilege to carry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Everything to God in prayer!</a:t>
            </a:r>
          </a:p>
        </p:txBody>
      </p:sp>
    </p:spTree>
    <p:extLst>
      <p:ext uri="{BB962C8B-B14F-4D97-AF65-F5344CB8AC3E}">
        <p14:creationId xmlns:p14="http://schemas.microsoft.com/office/powerpoint/2010/main" val="230551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F61FE4-364C-000D-7C6E-130FE8713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070582-BE87-1285-DC60-0850195FA95B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1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AF3085-A09F-3268-9248-0AA270DD3896}"/>
              </a:ext>
            </a:extLst>
          </p:cNvPr>
          <p:cNvSpPr txBox="1"/>
          <p:nvPr/>
        </p:nvSpPr>
        <p:spPr>
          <a:xfrm>
            <a:off x="599325" y="916333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what peace we often forfeit,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what needless pain we bear,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because we do not carry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Everything to God in prayer.</a:t>
            </a:r>
          </a:p>
        </p:txBody>
      </p:sp>
    </p:spTree>
    <p:extLst>
      <p:ext uri="{BB962C8B-B14F-4D97-AF65-F5344CB8AC3E}">
        <p14:creationId xmlns:p14="http://schemas.microsoft.com/office/powerpoint/2010/main" val="35628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4DA6DE-11AD-8865-1BFF-80B056A96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49F070-9A8A-E77F-59CD-3E90D6422947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5B7507-5477-BC23-7EE2-C5E70F62576A}"/>
              </a:ext>
            </a:extLst>
          </p:cNvPr>
          <p:cNvSpPr txBox="1"/>
          <p:nvPr/>
        </p:nvSpPr>
        <p:spPr>
          <a:xfrm>
            <a:off x="599325" y="916333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Have we trials and temptations?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there trouble anywhere?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should never be discouraged;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 it to the Lord in prayer!</a:t>
            </a:r>
          </a:p>
        </p:txBody>
      </p:sp>
    </p:spTree>
    <p:extLst>
      <p:ext uri="{BB962C8B-B14F-4D97-AF65-F5344CB8AC3E}">
        <p14:creationId xmlns:p14="http://schemas.microsoft.com/office/powerpoint/2010/main" val="58635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F257F6-94FB-7132-14A6-AB6CA0FB7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8AB9D0-792D-BB27-DEAB-6D9434C0B1B0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2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CE4892-D35F-BD75-9191-3A77493593FB}"/>
              </a:ext>
            </a:extLst>
          </p:cNvPr>
          <p:cNvSpPr txBox="1"/>
          <p:nvPr/>
        </p:nvSpPr>
        <p:spPr>
          <a:xfrm>
            <a:off x="599325" y="916333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we find a friend so faithful,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will all our sorrows share?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 knows our every weakness;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 it to the Lord in prayer!</a:t>
            </a:r>
          </a:p>
        </p:txBody>
      </p:sp>
    </p:spTree>
    <p:extLst>
      <p:ext uri="{BB962C8B-B14F-4D97-AF65-F5344CB8AC3E}">
        <p14:creationId xmlns:p14="http://schemas.microsoft.com/office/powerpoint/2010/main" val="423431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F163E9-E5CA-C3AF-CE74-B0891EA5B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F85672-4C9E-B5F1-3866-9ACBB7BDF474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CEC03E-CEE4-E4AF-E93A-85716E03B1E5}"/>
              </a:ext>
            </a:extLst>
          </p:cNvPr>
          <p:cNvSpPr txBox="1"/>
          <p:nvPr/>
        </p:nvSpPr>
        <p:spPr>
          <a:xfrm>
            <a:off x="599325" y="916333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we weak and heavy laden,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Cumbered with a load of care?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Precious Savior, still our refuge,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 it to the Lord in prayer!</a:t>
            </a:r>
          </a:p>
        </p:txBody>
      </p:sp>
    </p:spTree>
    <p:extLst>
      <p:ext uri="{BB962C8B-B14F-4D97-AF65-F5344CB8AC3E}">
        <p14:creationId xmlns:p14="http://schemas.microsoft.com/office/powerpoint/2010/main" val="422254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7217F4-DD8F-E402-6BE2-3BCBDA0F4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157539-8F17-8B82-9F75-246F6E43AF33}"/>
              </a:ext>
            </a:extLst>
          </p:cNvPr>
          <p:cNvSpPr txBox="1"/>
          <p:nvPr/>
        </p:nvSpPr>
        <p:spPr>
          <a:xfrm>
            <a:off x="0" y="619410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Calibri" panose="020F0502020204030204" pitchFamily="34" charset="0"/>
              </a:rPr>
              <a:t>Verse 3 of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FE0AE-5DB3-449E-7EBE-185496D2423E}"/>
              </a:ext>
            </a:extLst>
          </p:cNvPr>
          <p:cNvSpPr txBox="1"/>
          <p:nvPr/>
        </p:nvSpPr>
        <p:spPr>
          <a:xfrm>
            <a:off x="599325" y="916333"/>
            <a:ext cx="10993349" cy="4615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thy friends despise, forsake thee? Take it to the Lord in prayer!</a:t>
            </a: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His arms He'll take and shield thee, Thou wilt find a solace there.</a:t>
            </a:r>
          </a:p>
        </p:txBody>
      </p:sp>
    </p:spTree>
    <p:extLst>
      <p:ext uri="{BB962C8B-B14F-4D97-AF65-F5344CB8AC3E}">
        <p14:creationId xmlns:p14="http://schemas.microsoft.com/office/powerpoint/2010/main" val="283281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4DDCF5-916C-F9D2-507D-A824FF41E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74">
            <a:extLst>
              <a:ext uri="{FF2B5EF4-FFF2-40B4-BE49-F238E27FC236}">
                <a16:creationId xmlns:a16="http://schemas.microsoft.com/office/drawing/2014/main" id="{A324E1D6-88B4-11E3-DCCD-6E7A74045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724C35CA-4AB4-FA3B-904E-B400A9271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5544" y="685798"/>
            <a:ext cx="4613397" cy="5486399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049A65-669B-2256-856D-8410A3061157}"/>
              </a:ext>
            </a:extLst>
          </p:cNvPr>
          <p:cNvSpPr txBox="1"/>
          <p:nvPr/>
        </p:nvSpPr>
        <p:spPr>
          <a:xfrm>
            <a:off x="735543" y="3471310"/>
            <a:ext cx="46133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Pastor Josue Martinez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6BB7E9-83A3-48FD-A206-89BCEF8D9FB5}"/>
              </a:ext>
            </a:extLst>
          </p:cNvPr>
          <p:cNvSpPr txBox="1">
            <a:spLocks/>
          </p:cNvSpPr>
          <p:nvPr/>
        </p:nvSpPr>
        <p:spPr>
          <a:xfrm>
            <a:off x="190975" y="890188"/>
            <a:ext cx="5353875" cy="27008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ratre" panose="02000603000000000000" pitchFamily="50" charset="0"/>
                <a:ea typeface="+mj-ea"/>
                <a:cs typeface="+mj-cs"/>
              </a:rPr>
              <a:t>B</a:t>
            </a: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ratre" panose="02000603000000000000" pitchFamily="50" charset="0"/>
                <a:ea typeface="+mj-ea"/>
                <a:cs typeface="+mj-cs"/>
              </a:rPr>
              <a:t>enediction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829A4E-F147-64DD-C845-A8AA9C721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6" r="1946"/>
          <a:stretch>
            <a:fillRect/>
          </a:stretch>
        </p:blipFill>
        <p:spPr>
          <a:xfrm>
            <a:off x="5904689" y="685797"/>
            <a:ext cx="5551767" cy="54863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A62B05-01CB-9997-5238-7E19A9FE058E}"/>
              </a:ext>
            </a:extLst>
          </p:cNvPr>
          <p:cNvSpPr txBox="1"/>
          <p:nvPr/>
        </p:nvSpPr>
        <p:spPr>
          <a:xfrm>
            <a:off x="9040978" y="6172196"/>
            <a:ext cx="2415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Laura – Adobe Stock</a:t>
            </a:r>
          </a:p>
        </p:txBody>
      </p:sp>
    </p:spTree>
    <p:extLst>
      <p:ext uri="{BB962C8B-B14F-4D97-AF65-F5344CB8AC3E}">
        <p14:creationId xmlns:p14="http://schemas.microsoft.com/office/powerpoint/2010/main" val="24811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03430"/>
      </a:dk2>
      <a:lt2>
        <a:srgbClr val="F0EDE6"/>
      </a:lt2>
      <a:accent1>
        <a:srgbClr val="A57361"/>
      </a:accent1>
      <a:accent2>
        <a:srgbClr val="CD9979"/>
      </a:accent2>
      <a:accent3>
        <a:srgbClr val="4E6C67"/>
      </a:accent3>
      <a:accent4>
        <a:srgbClr val="BA958C"/>
      </a:accent4>
      <a:accent5>
        <a:srgbClr val="A08C60"/>
      </a:accent5>
      <a:accent6>
        <a:srgbClr val="956969"/>
      </a:accent6>
      <a:hlink>
        <a:srgbClr val="B0685E"/>
      </a:hlink>
      <a:folHlink>
        <a:srgbClr val="5E827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826328CA-5F67-4711-B85D-145ABD90F0C2}" vid="{19057A55-7D5A-4630-9E53-CA5ED644777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</TotalTime>
  <Words>2603</Words>
  <Application>Microsoft Office PowerPoint</Application>
  <PresentationFormat>Widescreen</PresentationFormat>
  <Paragraphs>453</Paragraphs>
  <Slides>85</Slides>
  <Notes>82</Notes>
  <HiddenSlides>2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85</vt:i4>
      </vt:variant>
    </vt:vector>
  </HeadingPairs>
  <TitlesOfParts>
    <vt:vector size="105" baseType="lpstr">
      <vt:lpstr>akagi_probook</vt:lpstr>
      <vt:lpstr>Aptos</vt:lpstr>
      <vt:lpstr>Aptos Black</vt:lpstr>
      <vt:lpstr>Aptos Light</vt:lpstr>
      <vt:lpstr>Arial</vt:lpstr>
      <vt:lpstr>Arial Black</vt:lpstr>
      <vt:lpstr>Calibri</vt:lpstr>
      <vt:lpstr>Calibri Light</vt:lpstr>
      <vt:lpstr>Copperplate Gothic Bold</vt:lpstr>
      <vt:lpstr>Edwardian Script ITC</vt:lpstr>
      <vt:lpstr>Georgia</vt:lpstr>
      <vt:lpstr>Georgia Pro</vt:lpstr>
      <vt:lpstr>Georgia Pro Cond Light</vt:lpstr>
      <vt:lpstr>Ink Free</vt:lpstr>
      <vt:lpstr>Maratre</vt:lpstr>
      <vt:lpstr>Neue Haas Grotesk Text Pro</vt:lpstr>
      <vt:lpstr>Pristina</vt:lpstr>
      <vt:lpstr>Times New Roman</vt:lpstr>
      <vt:lpstr>Office Theme</vt:lpstr>
      <vt:lpstr>Dune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Green</dc:creator>
  <cp:lastModifiedBy>Margaret Green</cp:lastModifiedBy>
  <cp:revision>825</cp:revision>
  <cp:lastPrinted>2026-10-12T04:33:04Z</cp:lastPrinted>
  <dcterms:created xsi:type="dcterms:W3CDTF">2021-02-05T17:28:24Z</dcterms:created>
  <dcterms:modified xsi:type="dcterms:W3CDTF">2026-10-12T15:42:14Z</dcterms:modified>
</cp:coreProperties>
</file>