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6565" r:id="rId1"/>
    <p:sldMasterId id="2147486578" r:id="rId2"/>
    <p:sldMasterId id="2147486580" r:id="rId3"/>
  </p:sldMasterIdLst>
  <p:notesMasterIdLst>
    <p:notesMasterId r:id="rId20"/>
  </p:notesMasterIdLst>
  <p:handoutMasterIdLst>
    <p:handoutMasterId r:id="rId21"/>
  </p:handoutMasterIdLst>
  <p:sldIdLst>
    <p:sldId id="3191" r:id="rId4"/>
    <p:sldId id="2881" r:id="rId5"/>
    <p:sldId id="3193" r:id="rId6"/>
    <p:sldId id="1100" r:id="rId7"/>
    <p:sldId id="3164" r:id="rId8"/>
    <p:sldId id="2250" r:id="rId9"/>
    <p:sldId id="3159" r:id="rId10"/>
    <p:sldId id="3160" r:id="rId11"/>
    <p:sldId id="3176" r:id="rId12"/>
    <p:sldId id="3118" r:id="rId13"/>
    <p:sldId id="672" r:id="rId14"/>
    <p:sldId id="3200" r:id="rId15"/>
    <p:sldId id="2281" r:id="rId16"/>
    <p:sldId id="3201" r:id="rId17"/>
    <p:sldId id="3199" r:id="rId18"/>
    <p:sldId id="2284" r:id="rId19"/>
  </p:sldIdLst>
  <p:sldSz cx="9144000" cy="6858000" type="screen4x3"/>
  <p:notesSz cx="7102475" cy="9388475"/>
  <p:defaultTextStyle>
    <a:defPPr>
      <a:defRPr lang="en-US"/>
    </a:defPPr>
    <a:lvl1pPr algn="l" rtl="0" fontAlgn="base">
      <a:spcBef>
        <a:spcPct val="0"/>
      </a:spcBef>
      <a:spcAft>
        <a:spcPct val="0"/>
      </a:spcAft>
      <a:defRPr kern="1200">
        <a:solidFill>
          <a:schemeClr val="folHlink"/>
        </a:solidFill>
        <a:latin typeface="Arial" charset="0"/>
        <a:ea typeface="+mn-ea"/>
        <a:cs typeface="Arial" charset="0"/>
      </a:defRPr>
    </a:lvl1pPr>
    <a:lvl2pPr marL="457200" algn="l" rtl="0" fontAlgn="base">
      <a:spcBef>
        <a:spcPct val="0"/>
      </a:spcBef>
      <a:spcAft>
        <a:spcPct val="0"/>
      </a:spcAft>
      <a:defRPr kern="1200">
        <a:solidFill>
          <a:schemeClr val="folHlink"/>
        </a:solidFill>
        <a:latin typeface="Arial" charset="0"/>
        <a:ea typeface="+mn-ea"/>
        <a:cs typeface="Arial" charset="0"/>
      </a:defRPr>
    </a:lvl2pPr>
    <a:lvl3pPr marL="914400" algn="l" rtl="0" fontAlgn="base">
      <a:spcBef>
        <a:spcPct val="0"/>
      </a:spcBef>
      <a:spcAft>
        <a:spcPct val="0"/>
      </a:spcAft>
      <a:defRPr kern="1200">
        <a:solidFill>
          <a:schemeClr val="folHlink"/>
        </a:solidFill>
        <a:latin typeface="Arial" charset="0"/>
        <a:ea typeface="+mn-ea"/>
        <a:cs typeface="Arial" charset="0"/>
      </a:defRPr>
    </a:lvl3pPr>
    <a:lvl4pPr marL="1371600" algn="l" rtl="0" fontAlgn="base">
      <a:spcBef>
        <a:spcPct val="0"/>
      </a:spcBef>
      <a:spcAft>
        <a:spcPct val="0"/>
      </a:spcAft>
      <a:defRPr kern="1200">
        <a:solidFill>
          <a:schemeClr val="folHlink"/>
        </a:solidFill>
        <a:latin typeface="Arial" charset="0"/>
        <a:ea typeface="+mn-ea"/>
        <a:cs typeface="Arial" charset="0"/>
      </a:defRPr>
    </a:lvl4pPr>
    <a:lvl5pPr marL="1828800" algn="l" rtl="0" fontAlgn="base">
      <a:spcBef>
        <a:spcPct val="0"/>
      </a:spcBef>
      <a:spcAft>
        <a:spcPct val="0"/>
      </a:spcAft>
      <a:defRPr kern="1200">
        <a:solidFill>
          <a:schemeClr val="folHlink"/>
        </a:solidFill>
        <a:latin typeface="Arial" charset="0"/>
        <a:ea typeface="+mn-ea"/>
        <a:cs typeface="Arial" charset="0"/>
      </a:defRPr>
    </a:lvl5pPr>
    <a:lvl6pPr marL="2286000" algn="l" defTabSz="914400" rtl="0" eaLnBrk="1" latinLnBrk="0" hangingPunct="1">
      <a:defRPr kern="1200">
        <a:solidFill>
          <a:schemeClr val="folHlink"/>
        </a:solidFill>
        <a:latin typeface="Arial" charset="0"/>
        <a:ea typeface="+mn-ea"/>
        <a:cs typeface="Arial" charset="0"/>
      </a:defRPr>
    </a:lvl6pPr>
    <a:lvl7pPr marL="2743200" algn="l" defTabSz="914400" rtl="0" eaLnBrk="1" latinLnBrk="0" hangingPunct="1">
      <a:defRPr kern="1200">
        <a:solidFill>
          <a:schemeClr val="folHlink"/>
        </a:solidFill>
        <a:latin typeface="Arial" charset="0"/>
        <a:ea typeface="+mn-ea"/>
        <a:cs typeface="Arial" charset="0"/>
      </a:defRPr>
    </a:lvl7pPr>
    <a:lvl8pPr marL="3200400" algn="l" defTabSz="914400" rtl="0" eaLnBrk="1" latinLnBrk="0" hangingPunct="1">
      <a:defRPr kern="1200">
        <a:solidFill>
          <a:schemeClr val="folHlink"/>
        </a:solidFill>
        <a:latin typeface="Arial" charset="0"/>
        <a:ea typeface="+mn-ea"/>
        <a:cs typeface="Arial" charset="0"/>
      </a:defRPr>
    </a:lvl8pPr>
    <a:lvl9pPr marL="3657600" algn="l" defTabSz="914400" rtl="0" eaLnBrk="1" latinLnBrk="0" hangingPunct="1">
      <a:defRPr kern="1200">
        <a:solidFill>
          <a:schemeClr val="folHlink"/>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57">
          <p15:clr>
            <a:srgbClr val="A4A3A4"/>
          </p15:clr>
        </p15:guide>
        <p15:guide id="2" pos="2237">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enneth McNulty" initials="KM" lastIdx="2" clrIdx="0">
    <p:extLst>
      <p:ext uri="{19B8F6BF-5375-455C-9EA6-DF929625EA0E}">
        <p15:presenceInfo xmlns:p15="http://schemas.microsoft.com/office/powerpoint/2012/main" userId="6299ae2126c195a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CCFF"/>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265" autoAdjust="0"/>
    <p:restoredTop sz="62453" autoAdjust="0"/>
  </p:normalViewPr>
  <p:slideViewPr>
    <p:cSldViewPr>
      <p:cViewPr varScale="1">
        <p:scale>
          <a:sx n="53" d="100"/>
          <a:sy n="53" d="100"/>
        </p:scale>
        <p:origin x="1733" y="53"/>
      </p:cViewPr>
      <p:guideLst>
        <p:guide orient="horz" pos="2160"/>
        <p:guide pos="2880"/>
      </p:guideLst>
    </p:cSldViewPr>
  </p:slideViewPr>
  <p:outlineViewPr>
    <p:cViewPr>
      <p:scale>
        <a:sx n="33" d="100"/>
        <a:sy n="33" d="100"/>
      </p:scale>
      <p:origin x="0" y="-9269"/>
    </p:cViewPr>
  </p:outlineViewPr>
  <p:notesTextViewPr>
    <p:cViewPr>
      <p:scale>
        <a:sx n="200" d="100"/>
        <a:sy n="200" d="100"/>
      </p:scale>
      <p:origin x="0" y="0"/>
    </p:cViewPr>
  </p:notesTextViewPr>
  <p:sorterViewPr>
    <p:cViewPr>
      <p:scale>
        <a:sx n="75" d="100"/>
        <a:sy n="75" d="100"/>
      </p:scale>
      <p:origin x="0" y="0"/>
    </p:cViewPr>
  </p:sorterViewPr>
  <p:notesViewPr>
    <p:cSldViewPr>
      <p:cViewPr varScale="1">
        <p:scale>
          <a:sx n="63" d="100"/>
          <a:sy n="63" d="100"/>
        </p:scale>
        <p:origin x="3158" y="67"/>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handoutMaster" Target="handoutMasters/handout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F6D812D-51F5-4FE5-A4A1-470FB017C6E3}"/>
              </a:ext>
            </a:extLst>
          </p:cNvPr>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8E5ADB5A-D5F8-451A-BB34-B2E545868C1B}"/>
              </a:ext>
            </a:extLst>
          </p:cNvPr>
          <p:cNvSpPr>
            <a:spLocks noGrp="1"/>
          </p:cNvSpPr>
          <p:nvPr>
            <p:ph type="dt" sz="quarter" idx="1"/>
          </p:nvPr>
        </p:nvSpPr>
        <p:spPr>
          <a:xfrm>
            <a:off x="4022725" y="0"/>
            <a:ext cx="3078163" cy="469900"/>
          </a:xfrm>
          <a:prstGeom prst="rect">
            <a:avLst/>
          </a:prstGeom>
        </p:spPr>
        <p:txBody>
          <a:bodyPr vert="horz" lIns="91440" tIns="45720" rIns="91440" bIns="45720" rtlCol="0"/>
          <a:lstStyle>
            <a:lvl1pPr algn="r">
              <a:defRPr sz="1200"/>
            </a:lvl1pPr>
          </a:lstStyle>
          <a:p>
            <a:fld id="{F929DFDA-FA1E-40FF-9956-D234420C2A14}" type="datetimeFigureOut">
              <a:rPr lang="en-US" smtClean="0"/>
              <a:t>8/14/2026</a:t>
            </a:fld>
            <a:endParaRPr lang="en-US" dirty="0"/>
          </a:p>
        </p:txBody>
      </p:sp>
      <p:sp>
        <p:nvSpPr>
          <p:cNvPr id="4" name="Footer Placeholder 3">
            <a:extLst>
              <a:ext uri="{FF2B5EF4-FFF2-40B4-BE49-F238E27FC236}">
                <a16:creationId xmlns:a16="http://schemas.microsoft.com/office/drawing/2014/main" id="{8D05B59C-FED4-4A56-80F0-C76A98CB748E}"/>
              </a:ext>
            </a:extLst>
          </p:cNvPr>
          <p:cNvSpPr>
            <a:spLocks noGrp="1"/>
          </p:cNvSpPr>
          <p:nvPr>
            <p:ph type="ftr" sz="quarter" idx="2"/>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0DCAAB61-4088-4F01-8AA0-695C9223DD7F}"/>
              </a:ext>
            </a:extLst>
          </p:cNvPr>
          <p:cNvSpPr>
            <a:spLocks noGrp="1"/>
          </p:cNvSpPr>
          <p:nvPr>
            <p:ph type="sldNum" sz="quarter" idx="3"/>
          </p:nvPr>
        </p:nvSpPr>
        <p:spPr>
          <a:xfrm>
            <a:off x="4022725" y="8918575"/>
            <a:ext cx="3078163" cy="469900"/>
          </a:xfrm>
          <a:prstGeom prst="rect">
            <a:avLst/>
          </a:prstGeom>
        </p:spPr>
        <p:txBody>
          <a:bodyPr vert="horz" lIns="91440" tIns="45720" rIns="91440" bIns="45720" rtlCol="0" anchor="b"/>
          <a:lstStyle>
            <a:lvl1pPr algn="r">
              <a:defRPr sz="1200"/>
            </a:lvl1pPr>
          </a:lstStyle>
          <a:p>
            <a:fld id="{06CE996A-FB27-4801-A8E7-9EF22DFC39D1}" type="slidenum">
              <a:rPr lang="en-US" smtClean="0"/>
              <a:t>‹#›</a:t>
            </a:fld>
            <a:endParaRPr lang="en-US" dirty="0"/>
          </a:p>
        </p:txBody>
      </p:sp>
    </p:spTree>
    <p:extLst>
      <p:ext uri="{BB962C8B-B14F-4D97-AF65-F5344CB8AC3E}">
        <p14:creationId xmlns:p14="http://schemas.microsoft.com/office/powerpoint/2010/main" val="22088947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t" anchorCtr="0" compatLnSpc="1">
            <a:prstTxWarp prst="textNoShape">
              <a:avLst/>
            </a:prstTxWarp>
          </a:bodyPr>
          <a:lstStyle>
            <a:lvl1pPr>
              <a:defRPr sz="1200">
                <a:solidFill>
                  <a:schemeClr val="tx1"/>
                </a:solidFill>
                <a:latin typeface="Arial" charset="0"/>
                <a:cs typeface="+mn-cs"/>
              </a:defRPr>
            </a:lvl1pPr>
          </a:lstStyle>
          <a:p>
            <a:pPr>
              <a:defRPr/>
            </a:pPr>
            <a:endParaRPr lang="en-US" dirty="0"/>
          </a:p>
        </p:txBody>
      </p:sp>
      <p:sp>
        <p:nvSpPr>
          <p:cNvPr id="14339" name="Rectangle 3"/>
          <p:cNvSpPr>
            <a:spLocks noGrp="1" noChangeArrowheads="1"/>
          </p:cNvSpPr>
          <p:nvPr>
            <p:ph type="dt" idx="1"/>
          </p:nvPr>
        </p:nvSpPr>
        <p:spPr bwMode="auto">
          <a:xfrm>
            <a:off x="4023092" y="0"/>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t" anchorCtr="0" compatLnSpc="1">
            <a:prstTxWarp prst="textNoShape">
              <a:avLst/>
            </a:prstTxWarp>
          </a:bodyPr>
          <a:lstStyle>
            <a:lvl1pPr algn="r">
              <a:defRPr sz="1200">
                <a:solidFill>
                  <a:schemeClr val="tx1"/>
                </a:solidFill>
                <a:latin typeface="Arial" charset="0"/>
                <a:cs typeface="+mn-cs"/>
              </a:defRPr>
            </a:lvl1pPr>
          </a:lstStyle>
          <a:p>
            <a:pPr>
              <a:defRPr/>
            </a:pPr>
            <a:endParaRPr lang="en-US" dirty="0"/>
          </a:p>
        </p:txBody>
      </p:sp>
      <p:sp>
        <p:nvSpPr>
          <p:cNvPr id="32772" name="Rectangle 4"/>
          <p:cNvSpPr>
            <a:spLocks noGrp="1" noRot="1" noChangeAspect="1" noChangeArrowheads="1" noTextEdit="1"/>
          </p:cNvSpPr>
          <p:nvPr>
            <p:ph type="sldImg" idx="2"/>
          </p:nvPr>
        </p:nvSpPr>
        <p:spPr bwMode="auto">
          <a:xfrm>
            <a:off x="1204913" y="704850"/>
            <a:ext cx="4692650" cy="3519488"/>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4341" name="Rectangle 5"/>
          <p:cNvSpPr>
            <a:spLocks noGrp="1" noChangeArrowheads="1"/>
          </p:cNvSpPr>
          <p:nvPr>
            <p:ph type="body" sz="quarter" idx="3"/>
          </p:nvPr>
        </p:nvSpPr>
        <p:spPr bwMode="auto">
          <a:xfrm>
            <a:off x="710248" y="4459526"/>
            <a:ext cx="5681980" cy="4224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4342" name="Rectangle 6"/>
          <p:cNvSpPr>
            <a:spLocks noGrp="1" noChangeArrowheads="1"/>
          </p:cNvSpPr>
          <p:nvPr>
            <p:ph type="ftr" sz="quarter" idx="4"/>
          </p:nvPr>
        </p:nvSpPr>
        <p:spPr bwMode="auto">
          <a:xfrm>
            <a:off x="0" y="8917422"/>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b" anchorCtr="0" compatLnSpc="1">
            <a:prstTxWarp prst="textNoShape">
              <a:avLst/>
            </a:prstTxWarp>
          </a:bodyPr>
          <a:lstStyle>
            <a:lvl1pPr>
              <a:defRPr sz="1200">
                <a:solidFill>
                  <a:schemeClr val="tx1"/>
                </a:solidFill>
                <a:latin typeface="Arial" charset="0"/>
                <a:cs typeface="+mn-cs"/>
              </a:defRPr>
            </a:lvl1pPr>
          </a:lstStyle>
          <a:p>
            <a:pPr>
              <a:defRPr/>
            </a:pPr>
            <a:endParaRPr lang="en-US" dirty="0"/>
          </a:p>
        </p:txBody>
      </p:sp>
      <p:sp>
        <p:nvSpPr>
          <p:cNvPr id="14343" name="Rectangle 7"/>
          <p:cNvSpPr>
            <a:spLocks noGrp="1" noChangeArrowheads="1"/>
          </p:cNvSpPr>
          <p:nvPr>
            <p:ph type="sldNum" sz="quarter" idx="5"/>
          </p:nvPr>
        </p:nvSpPr>
        <p:spPr bwMode="auto">
          <a:xfrm>
            <a:off x="4023092" y="8917422"/>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b" anchorCtr="0" compatLnSpc="1">
            <a:prstTxWarp prst="textNoShape">
              <a:avLst/>
            </a:prstTxWarp>
          </a:bodyPr>
          <a:lstStyle>
            <a:lvl1pPr algn="r">
              <a:defRPr sz="1200">
                <a:solidFill>
                  <a:schemeClr val="tx1"/>
                </a:solidFill>
                <a:latin typeface="Arial" charset="0"/>
                <a:cs typeface="+mn-cs"/>
              </a:defRPr>
            </a:lvl1pPr>
          </a:lstStyle>
          <a:p>
            <a:pPr>
              <a:defRPr/>
            </a:pPr>
            <a:fld id="{8FA03DF1-0740-4641-8846-A13960E4BC68}" type="slidenum">
              <a:rPr lang="en-US"/>
              <a:pPr>
                <a:defRPr/>
              </a:pPr>
              <a:t>‹#›</a:t>
            </a:fld>
            <a:endParaRPr lang="en-US" dirty="0"/>
          </a:p>
        </p:txBody>
      </p:sp>
    </p:spTree>
    <p:extLst>
      <p:ext uri="{BB962C8B-B14F-4D97-AF65-F5344CB8AC3E}">
        <p14:creationId xmlns:p14="http://schemas.microsoft.com/office/powerpoint/2010/main" val="176988238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a:t>
            </a:fld>
            <a:endParaRPr lang="en-US" dirty="0"/>
          </a:p>
        </p:txBody>
      </p:sp>
    </p:spTree>
    <p:extLst>
      <p:ext uri="{BB962C8B-B14F-4D97-AF65-F5344CB8AC3E}">
        <p14:creationId xmlns:p14="http://schemas.microsoft.com/office/powerpoint/2010/main" val="40440819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10</a:t>
            </a:fld>
            <a:endParaRPr lang="en-US" dirty="0"/>
          </a:p>
        </p:txBody>
      </p:sp>
    </p:spTree>
    <p:extLst>
      <p:ext uri="{BB962C8B-B14F-4D97-AF65-F5344CB8AC3E}">
        <p14:creationId xmlns:p14="http://schemas.microsoft.com/office/powerpoint/2010/main" val="14900565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r>
              <a:rPr lang="en-US" b="1" dirty="0"/>
              <a:t>Q1: How many characteristics does the apostle give here of agape love?</a:t>
            </a:r>
          </a:p>
          <a:p>
            <a:pPr marL="274320" indent="-457200"/>
            <a:r>
              <a:rPr lang="en-US" dirty="0"/>
              <a:t>1.  I count 16 altogether.</a:t>
            </a:r>
          </a:p>
          <a:p>
            <a:pPr marL="274320" indent="-457200"/>
            <a:r>
              <a:rPr lang="en-US" dirty="0"/>
              <a:t>2.  Some are written as negative characteristics; others are positive traits of love.</a:t>
            </a:r>
          </a:p>
          <a:p>
            <a:pPr marL="274320" indent="-457200"/>
            <a:r>
              <a:rPr lang="en-US" dirty="0"/>
              <a:t>3.  So let’s list them in order showing just the characteristics that Paul mentions.</a:t>
            </a:r>
          </a:p>
          <a:p>
            <a:pPr marL="274320" indent="-457200"/>
            <a:r>
              <a:rPr lang="en-US" dirty="0"/>
              <a:t>[Go to next slide.]</a:t>
            </a:r>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11</a:t>
            </a:fld>
            <a:endParaRPr lang="en-US" dirty="0"/>
          </a:p>
        </p:txBody>
      </p:sp>
    </p:spTree>
    <p:extLst>
      <p:ext uri="{BB962C8B-B14F-4D97-AF65-F5344CB8AC3E}">
        <p14:creationId xmlns:p14="http://schemas.microsoft.com/office/powerpoint/2010/main" val="30715561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65175" indent="-293688" eaLnBrk="0" hangingPunct="0">
              <a:spcBef>
                <a:spcPct val="30000"/>
              </a:spcBef>
              <a:defRPr sz="1200">
                <a:solidFill>
                  <a:schemeClr val="tx1"/>
                </a:solidFill>
                <a:latin typeface="Arial" panose="020B0604020202020204" pitchFamily="34" charset="0"/>
              </a:defRPr>
            </a:lvl2pPr>
            <a:lvl3pPr marL="1176338" indent="-234950" eaLnBrk="0" hangingPunct="0">
              <a:spcBef>
                <a:spcPct val="30000"/>
              </a:spcBef>
              <a:defRPr sz="1200">
                <a:solidFill>
                  <a:schemeClr val="tx1"/>
                </a:solidFill>
                <a:latin typeface="Arial" panose="020B0604020202020204" pitchFamily="34" charset="0"/>
              </a:defRPr>
            </a:lvl3pPr>
            <a:lvl4pPr marL="1647825" indent="-234950" eaLnBrk="0" hangingPunct="0">
              <a:spcBef>
                <a:spcPct val="30000"/>
              </a:spcBef>
              <a:defRPr sz="1200">
                <a:solidFill>
                  <a:schemeClr val="tx1"/>
                </a:solidFill>
                <a:latin typeface="Arial" panose="020B0604020202020204" pitchFamily="34" charset="0"/>
              </a:defRPr>
            </a:lvl4pPr>
            <a:lvl5pPr marL="2119313" indent="-234950" eaLnBrk="0" hangingPunct="0">
              <a:spcBef>
                <a:spcPct val="30000"/>
              </a:spcBef>
              <a:defRPr sz="1200">
                <a:solidFill>
                  <a:schemeClr val="tx1"/>
                </a:solidFill>
                <a:latin typeface="Arial" panose="020B0604020202020204" pitchFamily="34" charset="0"/>
              </a:defRPr>
            </a:lvl5pPr>
            <a:lvl6pPr marL="2576513" indent="-234950" eaLnBrk="0" fontAlgn="base" hangingPunct="0">
              <a:spcBef>
                <a:spcPct val="30000"/>
              </a:spcBef>
              <a:spcAft>
                <a:spcPct val="0"/>
              </a:spcAft>
              <a:defRPr sz="1200">
                <a:solidFill>
                  <a:schemeClr val="tx1"/>
                </a:solidFill>
                <a:latin typeface="Arial" panose="020B0604020202020204" pitchFamily="34" charset="0"/>
              </a:defRPr>
            </a:lvl6pPr>
            <a:lvl7pPr marL="3033713" indent="-234950" eaLnBrk="0" fontAlgn="base" hangingPunct="0">
              <a:spcBef>
                <a:spcPct val="30000"/>
              </a:spcBef>
              <a:spcAft>
                <a:spcPct val="0"/>
              </a:spcAft>
              <a:defRPr sz="1200">
                <a:solidFill>
                  <a:schemeClr val="tx1"/>
                </a:solidFill>
                <a:latin typeface="Arial" panose="020B0604020202020204" pitchFamily="34" charset="0"/>
              </a:defRPr>
            </a:lvl7pPr>
            <a:lvl8pPr marL="3490913" indent="-234950" eaLnBrk="0" fontAlgn="base" hangingPunct="0">
              <a:spcBef>
                <a:spcPct val="30000"/>
              </a:spcBef>
              <a:spcAft>
                <a:spcPct val="0"/>
              </a:spcAft>
              <a:defRPr sz="1200">
                <a:solidFill>
                  <a:schemeClr val="tx1"/>
                </a:solidFill>
                <a:latin typeface="Arial" panose="020B0604020202020204" pitchFamily="34" charset="0"/>
              </a:defRPr>
            </a:lvl8pPr>
            <a:lvl9pPr marL="3948113" indent="-23495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304883EF-6B58-40F0-965C-C8E52D40CB11}" type="slidenum">
              <a:rPr lang="en-US" altLang="en-US"/>
              <a:pPr eaLnBrk="1" hangingPunct="1">
                <a:spcBef>
                  <a:spcPct val="0"/>
                </a:spcBef>
              </a:pPr>
              <a:t>12</a:t>
            </a:fld>
            <a:endParaRPr lang="en-US" altLang="en-US"/>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p:spPr>
        <p:txBody>
          <a:bodyPr/>
          <a:lstStyle/>
          <a:p>
            <a:pPr marL="274320" indent="-457200" eaLnBrk="1" hangingPunct="1">
              <a:lnSpc>
                <a:spcPct val="90000"/>
              </a:lnSpc>
            </a:pPr>
            <a:r>
              <a:rPr lang="en-US" altLang="en-US" dirty="0"/>
              <a:t>1.  So let’s work through this list and see if we can think of at least one synonym for each of these characteristics.</a:t>
            </a:r>
          </a:p>
          <a:p>
            <a:pPr marL="274320" indent="-457200" eaLnBrk="1" hangingPunct="1">
              <a:lnSpc>
                <a:spcPct val="90000"/>
              </a:lnSpc>
            </a:pPr>
            <a:r>
              <a:rPr lang="en-US" altLang="en-US" dirty="0"/>
              <a:t>2.  What is a synonym for patient?  (tolerant, long suffering, slow to anger)</a:t>
            </a:r>
          </a:p>
          <a:p>
            <a:pPr marL="274320" indent="-457200" eaLnBrk="1" hangingPunct="1">
              <a:lnSpc>
                <a:spcPct val="90000"/>
              </a:lnSpc>
            </a:pPr>
            <a:r>
              <a:rPr lang="en-US" altLang="en-US" dirty="0"/>
              <a:t>3.  For kind? (nice, friendly, caring, helpful, warm, thoughtful)</a:t>
            </a:r>
          </a:p>
          <a:p>
            <a:pPr marL="274320" indent="-457200" eaLnBrk="1" hangingPunct="1">
              <a:lnSpc>
                <a:spcPct val="90000"/>
              </a:lnSpc>
            </a:pPr>
            <a:r>
              <a:rPr lang="en-US" altLang="en-US" dirty="0"/>
              <a:t>4.  For envy? (jealous, covetous, resentful)</a:t>
            </a:r>
          </a:p>
          <a:p>
            <a:pPr marL="274320" indent="-457200" eaLnBrk="1" hangingPunct="1">
              <a:lnSpc>
                <a:spcPct val="90000"/>
              </a:lnSpc>
            </a:pPr>
            <a:r>
              <a:rPr lang="en-US" altLang="en-US" dirty="0"/>
              <a:t>5.  For boast? (brag, show off)</a:t>
            </a:r>
          </a:p>
          <a:p>
            <a:pPr marL="274320" indent="-457200" eaLnBrk="1" hangingPunct="1">
              <a:lnSpc>
                <a:spcPct val="90000"/>
              </a:lnSpc>
            </a:pPr>
            <a:r>
              <a:rPr lang="en-US" altLang="en-US" dirty="0"/>
              <a:t>6.  For proud? (arrogant, conceited, smug)  </a:t>
            </a:r>
          </a:p>
          <a:p>
            <a:pPr marL="274320" indent="-457200" eaLnBrk="1" hangingPunct="1">
              <a:lnSpc>
                <a:spcPct val="90000"/>
              </a:lnSpc>
            </a:pPr>
            <a:r>
              <a:rPr lang="en-US" altLang="en-US" dirty="0"/>
              <a:t>7.  For rude? (disrespectful, impolite, ill-mannered)</a:t>
            </a:r>
          </a:p>
          <a:p>
            <a:pPr marL="274320" indent="-457200" eaLnBrk="1" hangingPunct="1">
              <a:lnSpc>
                <a:spcPct val="90000"/>
              </a:lnSpc>
            </a:pPr>
            <a:r>
              <a:rPr lang="en-US" altLang="en-US" dirty="0"/>
              <a:t>8.  For self-seeking? (demands its own way, promotes self, my way or the highway)</a:t>
            </a:r>
          </a:p>
          <a:p>
            <a:pPr marL="274320" indent="-457200" eaLnBrk="1" hangingPunct="1">
              <a:lnSpc>
                <a:spcPct val="90000"/>
              </a:lnSpc>
            </a:pPr>
            <a:r>
              <a:rPr lang="en-US" altLang="en-US" dirty="0"/>
              <a:t>9.  For angered? (upset, enraged, provoked)</a:t>
            </a:r>
          </a:p>
          <a:p>
            <a:pPr marL="274320" indent="-457200" eaLnBrk="1" hangingPunct="1">
              <a:lnSpc>
                <a:spcPct val="90000"/>
              </a:lnSpc>
            </a:pPr>
            <a:r>
              <a:rPr lang="en-US" altLang="en-US" dirty="0"/>
              <a:t>10. For record of wrongs? (past offenses, transgressions, trespasses, sins)</a:t>
            </a:r>
          </a:p>
          <a:p>
            <a:pPr marL="274320" indent="-457200" eaLnBrk="1" hangingPunct="1">
              <a:lnSpc>
                <a:spcPct val="90000"/>
              </a:lnSpc>
            </a:pPr>
            <a:r>
              <a:rPr lang="en-US" altLang="en-US" b="0" dirty="0">
                <a:latin typeface="Arial" panose="020B0604020202020204" pitchFamily="34" charset="0"/>
              </a:rPr>
              <a:t>11. For evil? (sin, iniquity, transgression, rebellion, disobedience)</a:t>
            </a:r>
          </a:p>
          <a:p>
            <a:pPr marL="274320" indent="-457200" eaLnBrk="1" hangingPunct="1">
              <a:lnSpc>
                <a:spcPct val="90000"/>
              </a:lnSpc>
            </a:pPr>
            <a:r>
              <a:rPr lang="en-US" altLang="en-US" b="0" dirty="0">
                <a:latin typeface="Arial" panose="020B0604020202020204" pitchFamily="34" charset="0"/>
              </a:rPr>
              <a:t>12. For truth? (God’s word, righteousness, Jesus, accuracy, honesty)</a:t>
            </a:r>
          </a:p>
          <a:p>
            <a:pPr marL="274320" indent="-457200" eaLnBrk="1" hangingPunct="1">
              <a:lnSpc>
                <a:spcPct val="90000"/>
              </a:lnSpc>
            </a:pPr>
            <a:r>
              <a:rPr lang="en-US" altLang="en-US" b="0" dirty="0">
                <a:latin typeface="Arial" panose="020B0604020202020204" pitchFamily="34" charset="0"/>
              </a:rPr>
              <a:t>13. For  protect? (defend, guard, shield)</a:t>
            </a:r>
          </a:p>
          <a:p>
            <a:pPr marL="274320" indent="-457200" eaLnBrk="1" hangingPunct="1">
              <a:lnSpc>
                <a:spcPct val="90000"/>
              </a:lnSpc>
            </a:pPr>
            <a:r>
              <a:rPr lang="en-US" altLang="en-US" b="0" dirty="0">
                <a:latin typeface="Arial" panose="020B0604020202020204" pitchFamily="34" charset="0"/>
              </a:rPr>
              <a:t>14. For trust? (believes, gives the benefit of the doubt)</a:t>
            </a:r>
          </a:p>
          <a:p>
            <a:pPr marL="274320" indent="-457200" eaLnBrk="1" hangingPunct="1">
              <a:lnSpc>
                <a:spcPct val="90000"/>
              </a:lnSpc>
            </a:pPr>
            <a:r>
              <a:rPr lang="en-US" altLang="en-US" b="0" dirty="0">
                <a:latin typeface="Arial" panose="020B0604020202020204" pitchFamily="34" charset="0"/>
              </a:rPr>
              <a:t>15. For hope? (optimistic, wishing the best future)</a:t>
            </a:r>
          </a:p>
          <a:p>
            <a:pPr marL="274320" indent="-457200" eaLnBrk="1" hangingPunct="1">
              <a:lnSpc>
                <a:spcPct val="90000"/>
              </a:lnSpc>
            </a:pPr>
            <a:r>
              <a:rPr lang="en-US" altLang="en-US" b="0" dirty="0">
                <a:latin typeface="Arial" panose="020B0604020202020204" pitchFamily="34" charset="0"/>
              </a:rPr>
              <a:t>16. For perseveres? (Holds on, persist, endure)</a:t>
            </a:r>
          </a:p>
          <a:p>
            <a:pPr marL="274320" indent="-457200" eaLnBrk="1" hangingPunct="1">
              <a:lnSpc>
                <a:spcPct val="90000"/>
              </a:lnSpc>
            </a:pPr>
            <a:r>
              <a:rPr lang="en-US" altLang="en-US" b="0" dirty="0">
                <a:latin typeface="Arial" panose="020B0604020202020204" pitchFamily="34" charset="0"/>
              </a:rPr>
              <a:t>17. For fail? (breaks down, gives out, gives up)  </a:t>
            </a:r>
          </a:p>
          <a:p>
            <a:pPr marL="274320" indent="-457200" eaLnBrk="1" hangingPunct="1">
              <a:lnSpc>
                <a:spcPct val="90000"/>
              </a:lnSpc>
            </a:pPr>
            <a:r>
              <a:rPr lang="en-US" altLang="en-US" b="0" dirty="0">
                <a:latin typeface="Arial" panose="020B0604020202020204" pitchFamily="34" charset="0"/>
              </a:rPr>
              <a:t>18. Our lesson goes back to the Greek and teases out the meaning from the Greek words that Paul uses for these characteristics of love.</a:t>
            </a:r>
          </a:p>
          <a:p>
            <a:pPr marL="274320" indent="-457200" eaLnBrk="1" hangingPunct="1">
              <a:lnSpc>
                <a:spcPct val="90000"/>
              </a:lnSpc>
            </a:pPr>
            <a:endParaRPr lang="en-US" altLang="en-US" b="0" dirty="0">
              <a:latin typeface="Arial" panose="020B0604020202020204" pitchFamily="34" charset="0"/>
            </a:endParaRPr>
          </a:p>
          <a:p>
            <a:pPr marL="274320" indent="-457200" eaLnBrk="1" hangingPunct="1">
              <a:lnSpc>
                <a:spcPct val="90000"/>
              </a:lnSpc>
            </a:pPr>
            <a:r>
              <a:rPr lang="en-US" altLang="en-US" b="1" dirty="0">
                <a:latin typeface="Arial" panose="020B0604020202020204" pitchFamily="34" charset="0"/>
              </a:rPr>
              <a:t>Q1: Which of these characteristics do you find most difficult to implement in your own life?  </a:t>
            </a:r>
          </a:p>
          <a:p>
            <a:pPr marL="274320" indent="-457200" eaLnBrk="1" hangingPunct="1">
              <a:lnSpc>
                <a:spcPct val="90000"/>
              </a:lnSpc>
            </a:pPr>
            <a:r>
              <a:rPr lang="en-US" altLang="en-US" dirty="0">
                <a:latin typeface="Arial" panose="020B0604020202020204" pitchFamily="34" charset="0"/>
              </a:rPr>
              <a:t>1.  Love is patient, not easily angered, keeps no record of wrongs.  </a:t>
            </a:r>
          </a:p>
          <a:p>
            <a:pPr marL="274320" indent="-457200" eaLnBrk="1" hangingPunct="1">
              <a:lnSpc>
                <a:spcPct val="90000"/>
              </a:lnSpc>
            </a:pPr>
            <a:r>
              <a:rPr lang="en-US" altLang="en-US" dirty="0">
                <a:latin typeface="Arial" panose="020B0604020202020204" pitchFamily="34" charset="0"/>
              </a:rPr>
              <a:t>2.  As you look at this list, it is easy to conclude that we need divine help.</a:t>
            </a:r>
          </a:p>
          <a:p>
            <a:pPr marL="274320" indent="-457200" eaLnBrk="1" hangingPunct="1">
              <a:lnSpc>
                <a:spcPct val="90000"/>
              </a:lnSpc>
            </a:pPr>
            <a:r>
              <a:rPr lang="en-US" altLang="en-US" dirty="0">
                <a:latin typeface="Arial" panose="020B0604020202020204" pitchFamily="34" charset="0"/>
              </a:rPr>
              <a:t>3.  This kind of love is not natural.</a:t>
            </a:r>
          </a:p>
          <a:p>
            <a:pPr marL="274320" indent="-457200" eaLnBrk="1" hangingPunct="1">
              <a:lnSpc>
                <a:spcPct val="90000"/>
              </a:lnSpc>
            </a:pPr>
            <a:r>
              <a:rPr lang="en-US" altLang="en-US" dirty="0">
                <a:latin typeface="Arial" panose="020B0604020202020204" pitchFamily="34" charset="0"/>
              </a:rPr>
              <a:t>4.  Indeed, we need the Holy Spirit’s help to even come close.</a:t>
            </a:r>
          </a:p>
          <a:p>
            <a:pPr marL="274320" indent="-457200" eaLnBrk="1" hangingPunct="1">
              <a:lnSpc>
                <a:spcPct val="90000"/>
              </a:lnSpc>
            </a:pPr>
            <a:r>
              <a:rPr lang="en-US" altLang="en-US" dirty="0">
                <a:latin typeface="Arial" panose="020B0604020202020204" pitchFamily="34" charset="0"/>
              </a:rPr>
              <a:t>[Go to next slide]</a:t>
            </a:r>
          </a:p>
        </p:txBody>
      </p:sp>
    </p:spTree>
    <p:extLst>
      <p:ext uri="{BB962C8B-B14F-4D97-AF65-F5344CB8AC3E}">
        <p14:creationId xmlns:p14="http://schemas.microsoft.com/office/powerpoint/2010/main" val="42849264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65175" indent="-293688" eaLnBrk="0" hangingPunct="0">
              <a:spcBef>
                <a:spcPct val="30000"/>
              </a:spcBef>
              <a:defRPr sz="1200">
                <a:solidFill>
                  <a:schemeClr val="tx1"/>
                </a:solidFill>
                <a:latin typeface="Arial" panose="020B0604020202020204" pitchFamily="34" charset="0"/>
              </a:defRPr>
            </a:lvl2pPr>
            <a:lvl3pPr marL="1176338" indent="-234950" eaLnBrk="0" hangingPunct="0">
              <a:spcBef>
                <a:spcPct val="30000"/>
              </a:spcBef>
              <a:defRPr sz="1200">
                <a:solidFill>
                  <a:schemeClr val="tx1"/>
                </a:solidFill>
                <a:latin typeface="Arial" panose="020B0604020202020204" pitchFamily="34" charset="0"/>
              </a:defRPr>
            </a:lvl3pPr>
            <a:lvl4pPr marL="1647825" indent="-234950" eaLnBrk="0" hangingPunct="0">
              <a:spcBef>
                <a:spcPct val="30000"/>
              </a:spcBef>
              <a:defRPr sz="1200">
                <a:solidFill>
                  <a:schemeClr val="tx1"/>
                </a:solidFill>
                <a:latin typeface="Arial" panose="020B0604020202020204" pitchFamily="34" charset="0"/>
              </a:defRPr>
            </a:lvl4pPr>
            <a:lvl5pPr marL="2119313" indent="-234950" eaLnBrk="0" hangingPunct="0">
              <a:spcBef>
                <a:spcPct val="30000"/>
              </a:spcBef>
              <a:defRPr sz="1200">
                <a:solidFill>
                  <a:schemeClr val="tx1"/>
                </a:solidFill>
                <a:latin typeface="Arial" panose="020B0604020202020204" pitchFamily="34" charset="0"/>
              </a:defRPr>
            </a:lvl5pPr>
            <a:lvl6pPr marL="2576513" indent="-234950" eaLnBrk="0" fontAlgn="base" hangingPunct="0">
              <a:spcBef>
                <a:spcPct val="30000"/>
              </a:spcBef>
              <a:spcAft>
                <a:spcPct val="0"/>
              </a:spcAft>
              <a:defRPr sz="1200">
                <a:solidFill>
                  <a:schemeClr val="tx1"/>
                </a:solidFill>
                <a:latin typeface="Arial" panose="020B0604020202020204" pitchFamily="34" charset="0"/>
              </a:defRPr>
            </a:lvl6pPr>
            <a:lvl7pPr marL="3033713" indent="-234950" eaLnBrk="0" fontAlgn="base" hangingPunct="0">
              <a:spcBef>
                <a:spcPct val="30000"/>
              </a:spcBef>
              <a:spcAft>
                <a:spcPct val="0"/>
              </a:spcAft>
              <a:defRPr sz="1200">
                <a:solidFill>
                  <a:schemeClr val="tx1"/>
                </a:solidFill>
                <a:latin typeface="Arial" panose="020B0604020202020204" pitchFamily="34" charset="0"/>
              </a:defRPr>
            </a:lvl7pPr>
            <a:lvl8pPr marL="3490913" indent="-234950" eaLnBrk="0" fontAlgn="base" hangingPunct="0">
              <a:spcBef>
                <a:spcPct val="30000"/>
              </a:spcBef>
              <a:spcAft>
                <a:spcPct val="0"/>
              </a:spcAft>
              <a:defRPr sz="1200">
                <a:solidFill>
                  <a:schemeClr val="tx1"/>
                </a:solidFill>
                <a:latin typeface="Arial" panose="020B0604020202020204" pitchFamily="34" charset="0"/>
              </a:defRPr>
            </a:lvl8pPr>
            <a:lvl9pPr marL="3948113" indent="-23495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0FB9C94F-793A-46AC-9728-7E2ED090BC78}" type="slidenum">
              <a:rPr lang="en-US" altLang="en-US"/>
              <a:pPr eaLnBrk="1" hangingPunct="1">
                <a:spcBef>
                  <a:spcPct val="0"/>
                </a:spcBef>
              </a:pPr>
              <a:t>13</a:t>
            </a:fld>
            <a:endParaRPr lang="en-US" altLang="en-US"/>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p:spPr>
        <p:txBody>
          <a:bodyPr/>
          <a:lstStyle/>
          <a:p>
            <a:pPr marL="274320" indent="-274320" eaLnBrk="1" hangingPunct="1"/>
            <a:r>
              <a:rPr lang="en-US" altLang="en-US" dirty="0">
                <a:latin typeface="Arial" panose="020B0604020202020204" pitchFamily="34" charset="0"/>
              </a:rPr>
              <a:t>1.  We can take some of the negatives in Paul’s description of agape love and convert them to positives.</a:t>
            </a:r>
          </a:p>
          <a:p>
            <a:pPr marL="274320" indent="-274320" eaLnBrk="1" hangingPunct="1"/>
            <a:r>
              <a:rPr lang="en-US" altLang="en-US" dirty="0">
                <a:latin typeface="Arial" panose="020B0604020202020204" pitchFamily="34" charset="0"/>
              </a:rPr>
              <a:t>2.  The positive characteristics are usually more difficult to put into practice than the negatives.</a:t>
            </a:r>
          </a:p>
          <a:p>
            <a:pPr marL="274320" indent="-274320" eaLnBrk="1" hangingPunct="1"/>
            <a:r>
              <a:rPr lang="en-US" altLang="en-US" dirty="0">
                <a:latin typeface="Arial" panose="020B0604020202020204" pitchFamily="34" charset="0"/>
              </a:rPr>
              <a:t>3.  For example, it’s more difficult to be polite than it is not to be rude.</a:t>
            </a:r>
          </a:p>
          <a:p>
            <a:pPr marL="274320" indent="-274320" eaLnBrk="1" hangingPunct="1"/>
            <a:r>
              <a:rPr lang="en-US" altLang="en-US" dirty="0">
                <a:latin typeface="Arial" panose="020B0604020202020204" pitchFamily="34" charset="0"/>
              </a:rPr>
              <a:t>4.  So we put 1 Cor 13 all in positive terms, as shown on the next slide.</a:t>
            </a:r>
          </a:p>
          <a:p>
            <a:pPr marL="274320" indent="-274320" eaLnBrk="1" hangingPunct="1"/>
            <a:r>
              <a:rPr lang="en-US" altLang="en-US" dirty="0">
                <a:latin typeface="Arial" panose="020B0604020202020204" pitchFamily="34" charset="0"/>
              </a:rPr>
              <a:t>[Go to next slide.]</a:t>
            </a:r>
          </a:p>
          <a:p>
            <a:pPr marL="274320" indent="-274320"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5228843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r>
              <a:rPr lang="en-US" dirty="0"/>
              <a:t>1.  Every aspect of agape love is an action word.  </a:t>
            </a:r>
          </a:p>
          <a:p>
            <a:pPr marL="274320" indent="-457200"/>
            <a:r>
              <a:rPr lang="en-US" dirty="0"/>
              <a:t>2.  These are all verbs.</a:t>
            </a:r>
          </a:p>
          <a:p>
            <a:pPr marL="274320" indent="-457200"/>
            <a:r>
              <a:rPr lang="en-US" dirty="0"/>
              <a:t>3.  These are all ways we can choose to act toward other people.</a:t>
            </a:r>
          </a:p>
          <a:p>
            <a:pPr marL="274320" indent="-457200"/>
            <a:r>
              <a:rPr lang="en-US" dirty="0"/>
              <a:t>4.  They are all ways of treating others with care and kindness.</a:t>
            </a:r>
          </a:p>
          <a:p>
            <a:pPr marL="274320" indent="-457200"/>
            <a:endParaRPr lang="en-US" b="1" dirty="0"/>
          </a:p>
          <a:p>
            <a:pPr marL="274320" indent="-457200"/>
            <a:r>
              <a:rPr lang="en-US" b="1" dirty="0"/>
              <a:t>Q1: What would happen if we all treated each other like this in the church and in the home?</a:t>
            </a:r>
          </a:p>
          <a:p>
            <a:pPr marL="274320" indent="-457200"/>
            <a:r>
              <a:rPr lang="en-US" dirty="0"/>
              <a:t>1.  It would be a little like heaven on earth!</a:t>
            </a:r>
          </a:p>
          <a:p>
            <a:pPr marL="274320" indent="-457200"/>
            <a:r>
              <a:rPr lang="en-US" dirty="0"/>
              <a:t>2.  In fact, this is what we can look forward to in our heavenly home.</a:t>
            </a:r>
          </a:p>
          <a:p>
            <a:pPr marL="274320" indent="-457200"/>
            <a:r>
              <a:rPr lang="en-US" dirty="0"/>
              <a:t>3.  The Bible commentator William Barclay makes this comment on the description of agape love:</a:t>
            </a:r>
          </a:p>
          <a:p>
            <a:pPr marL="731520" lvl="1" indent="-457200"/>
            <a:r>
              <a:rPr lang="en-US" altLang="en-US" dirty="0"/>
              <a:t>“Every one of [these] great Christian virtues depends on one thing – on the obliteration of self.  So long as self is at the center of things, so long as our feelings, our prestige, are the only things that matter… oneness can never fully exist.  It can only exist when we cease to make self the center of things and when we think more of others than we do of ourselves.”  </a:t>
            </a:r>
          </a:p>
          <a:p>
            <a:pPr marL="274320" indent="-457200"/>
            <a:r>
              <a:rPr lang="en-US" dirty="0"/>
              <a:t>4.  So let’s strive to get the objects of our love in the right order.</a:t>
            </a:r>
          </a:p>
          <a:p>
            <a:pPr marL="274320" indent="-457200"/>
            <a:r>
              <a:rPr lang="en-US" dirty="0"/>
              <a:t>5.  Let’s remember the acronym JOY: J for Jesus, O for others, and Y for yourself.</a:t>
            </a:r>
          </a:p>
          <a:p>
            <a:pPr marL="274320" indent="-457200"/>
            <a:r>
              <a:rPr lang="en-US" dirty="0"/>
              <a:t>6.  You can find true Christian joy when you put Jesus first, others second, and yourself last.</a:t>
            </a:r>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14</a:t>
            </a:fld>
            <a:endParaRPr lang="en-US" dirty="0"/>
          </a:p>
        </p:txBody>
      </p:sp>
    </p:spTree>
    <p:extLst>
      <p:ext uri="{BB962C8B-B14F-4D97-AF65-F5344CB8AC3E}">
        <p14:creationId xmlns:p14="http://schemas.microsoft.com/office/powerpoint/2010/main" val="13532182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Look at the first verse here.  Where do we get agape love?</a:t>
            </a:r>
          </a:p>
          <a:p>
            <a:pPr marL="274320" indent="-274320"/>
            <a:r>
              <a:rPr lang="en-US" b="0" baseline="0" dirty="0"/>
              <a:t>1.  John writes here that agape love is from God.</a:t>
            </a:r>
          </a:p>
          <a:p>
            <a:pPr marL="274320" indent="-274320"/>
            <a:r>
              <a:rPr lang="en-US" b="0" baseline="0" dirty="0"/>
              <a:t>2.  It is not something that we get by gritting out teeth and trying harder.</a:t>
            </a:r>
          </a:p>
          <a:p>
            <a:pPr marL="274320" indent="-274320"/>
            <a:r>
              <a:rPr lang="en-US" b="0" baseline="0" dirty="0"/>
              <a:t>3.  He says whoever has agape love has been born of God and knows God.</a:t>
            </a:r>
          </a:p>
          <a:p>
            <a:pPr marL="274320" indent="-274320"/>
            <a:r>
              <a:rPr lang="en-US" b="0" baseline="0" dirty="0"/>
              <a:t>4.  He is talking about being born of the Spirit as Jesus told Nicodemus: “You must be born again.”</a:t>
            </a:r>
          </a:p>
          <a:p>
            <a:pPr marL="274320" indent="-274320"/>
            <a:r>
              <a:rPr lang="en-US" b="0" baseline="0" dirty="0"/>
              <a:t>5.  We must be born again and have a relationship with God in order to get agape love.</a:t>
            </a:r>
          </a:p>
          <a:p>
            <a:pPr marL="274320" indent="-274320"/>
            <a:r>
              <a:rPr lang="en-US" b="0" baseline="0" dirty="0"/>
              <a:t>6.  He goes on to say that God is love.</a:t>
            </a:r>
          </a:p>
          <a:p>
            <a:pPr marL="274320" indent="-274320"/>
            <a:r>
              <a:rPr lang="en-US" b="0" baseline="0" dirty="0"/>
              <a:t>7.  And if we don’t have love, it is because we do not know God.</a:t>
            </a:r>
          </a:p>
          <a:p>
            <a:pPr marL="274320" indent="-274320"/>
            <a:r>
              <a:rPr lang="en-US" b="0" baseline="0" dirty="0"/>
              <a:t>8.  He goes on to say that the reason he can say that God is love is that God has manifest His love for us by sending His only Son to die for our sins so that we can live through Him.</a:t>
            </a:r>
          </a:p>
          <a:p>
            <a:pPr marL="274320" indent="-274320"/>
            <a:r>
              <a:rPr lang="en-US" b="0" baseline="0" dirty="0"/>
              <a:t>9.  So, the first essential in receiving God’s agape love is to trust in Jesus for the forgiveness of our sins.</a:t>
            </a:r>
          </a:p>
          <a:p>
            <a:pPr marL="274320" indent="-274320"/>
            <a:r>
              <a:rPr lang="en-US" b="0" baseline="0" dirty="0"/>
              <a:t>10. This results in our justification, being declared “not guilty” in the courts of heaven because our sins have been forgiven by the blood of Jesus.</a:t>
            </a:r>
          </a:p>
          <a:p>
            <a:pPr marL="274320" indent="-274320"/>
            <a:r>
              <a:rPr lang="en-US" b="0" baseline="0" dirty="0"/>
              <a:t>11. And when we are justified, God sets us apart for a holy use, gives us the new birth by sending His holy Spirit into our hearts, gives us a new direction in life, and begins producing the agape love of God in our hearts.</a:t>
            </a:r>
          </a:p>
          <a:p>
            <a:pPr marL="274320" indent="-274320"/>
            <a:endParaRPr lang="en-US" b="0" baseline="0" dirty="0"/>
          </a:p>
          <a:p>
            <a:pPr marL="274320" indent="-274320"/>
            <a:r>
              <a:rPr lang="en-US" b="1" baseline="0" dirty="0"/>
              <a:t>Q2: What makes it possible for us to love according to 1 John 4:19?</a:t>
            </a:r>
          </a:p>
          <a:p>
            <a:pPr marL="274320" indent="-274320"/>
            <a:r>
              <a:rPr lang="en-US" b="0" baseline="0" dirty="0"/>
              <a:t>1.  You remember that famous verse:</a:t>
            </a:r>
          </a:p>
          <a:p>
            <a:pPr marL="274320" indent="-274320"/>
            <a:r>
              <a:rPr lang="en-US" b="1" baseline="0" dirty="0"/>
              <a:t>1 John 4:19 ESV </a:t>
            </a:r>
            <a:r>
              <a:rPr lang="en-US" b="0" baseline="0" dirty="0"/>
              <a:t>- We love [Him] … because he first loved us.</a:t>
            </a:r>
          </a:p>
          <a:p>
            <a:pPr marL="274320" indent="-274320"/>
            <a:r>
              <a:rPr lang="en-US" b="0" baseline="0" dirty="0"/>
              <a:t>2.  The Him is supplied by the translators in the KJV, so the verse more accurately says, “we love because He first loved us.”</a:t>
            </a:r>
          </a:p>
          <a:p>
            <a:pPr marL="274320" indent="-274320"/>
            <a:r>
              <a:rPr lang="en-US" b="0" baseline="0" dirty="0"/>
              <a:t>3.  So the implication of this verse is that Jesus first loved us and died for our sins.</a:t>
            </a:r>
          </a:p>
          <a:p>
            <a:pPr marL="274320" indent="-274320"/>
            <a:r>
              <a:rPr lang="en-US" b="0" baseline="0" dirty="0"/>
              <a:t>4.  When we hear and believe the gospel, we will love Him for what He has done for us and receive Him as our Savior and Lord.</a:t>
            </a:r>
          </a:p>
          <a:p>
            <a:pPr marL="274320" indent="-274320"/>
            <a:r>
              <a:rPr lang="en-US" b="0" baseline="0" dirty="0"/>
              <a:t>5.  Then our love for God and others will develop through the new birth and the work of the Holy Spirit to produce the agape love of God in our hearts.</a:t>
            </a:r>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15</a:t>
            </a:fld>
            <a:endParaRPr lang="en-US" dirty="0"/>
          </a:p>
        </p:txBody>
      </p:sp>
    </p:spTree>
    <p:extLst>
      <p:ext uri="{BB962C8B-B14F-4D97-AF65-F5344CB8AC3E}">
        <p14:creationId xmlns:p14="http://schemas.microsoft.com/office/powerpoint/2010/main" val="29503919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Where does divine agape love come from for the Christian?</a:t>
            </a:r>
          </a:p>
          <a:p>
            <a:pPr marL="274320" indent="-274320"/>
            <a:r>
              <a:rPr lang="en-US" dirty="0"/>
              <a:t>1.  It comes from the HS who was given to us.</a:t>
            </a:r>
          </a:p>
          <a:p>
            <a:pPr marL="274320" indent="-274320"/>
            <a:r>
              <a:rPr lang="en-US" dirty="0"/>
              <a:t>2.  The first and most important facet of the fruit of the Spirit is love.</a:t>
            </a:r>
          </a:p>
          <a:p>
            <a:pPr marL="274320" indent="-274320"/>
            <a:r>
              <a:rPr lang="en-US" dirty="0"/>
              <a:t>3.  The love of God, agape love, has been poured out in our hearts by the HS.</a:t>
            </a:r>
          </a:p>
          <a:p>
            <a:pPr marL="274320" indent="-274320">
              <a:lnSpc>
                <a:spcPct val="80000"/>
              </a:lnSpc>
            </a:pPr>
            <a:endParaRPr lang="en-US" altLang="en-US" dirty="0"/>
          </a:p>
          <a:p>
            <a:pPr marL="274320" indent="-274320">
              <a:lnSpc>
                <a:spcPct val="80000"/>
              </a:lnSpc>
            </a:pPr>
            <a:r>
              <a:rPr lang="en-US" altLang="en-US" b="1" dirty="0"/>
              <a:t>Q2: Rather than agape love, what kind of love is natural for us in our fallen sinful condition?</a:t>
            </a:r>
          </a:p>
          <a:p>
            <a:pPr marL="274320" indent="-274320">
              <a:lnSpc>
                <a:spcPct val="80000"/>
              </a:lnSpc>
            </a:pPr>
            <a:r>
              <a:rPr lang="en-US" altLang="en-US" dirty="0"/>
              <a:t>1.  Our natural tendency is pride, self-love, selfish love, self-seeking love.</a:t>
            </a:r>
          </a:p>
          <a:p>
            <a:pPr marL="274320" indent="-274320">
              <a:lnSpc>
                <a:spcPct val="80000"/>
              </a:lnSpc>
            </a:pPr>
            <a:r>
              <a:rPr lang="en-US" altLang="en-US" dirty="0"/>
              <a:t>2.  This was Lucifer’s problem, and our fallen condition reflects his self centeredness and rebellion.</a:t>
            </a:r>
          </a:p>
          <a:p>
            <a:pPr marL="274320" indent="-274320">
              <a:lnSpc>
                <a:spcPct val="80000"/>
              </a:lnSpc>
            </a:pPr>
            <a:r>
              <a:rPr lang="en-US" altLang="en-US" dirty="0"/>
              <a:t>3.  Agape love is not natural for fallen human beings.</a:t>
            </a:r>
          </a:p>
          <a:p>
            <a:pPr marL="274320" indent="-274320">
              <a:lnSpc>
                <a:spcPct val="80000"/>
              </a:lnSpc>
            </a:pPr>
            <a:r>
              <a:rPr lang="en-US" altLang="en-US" dirty="0"/>
              <a:t>4.  It is natural for God because God is love.</a:t>
            </a:r>
          </a:p>
          <a:p>
            <a:pPr marL="274320" indent="-274320">
              <a:lnSpc>
                <a:spcPct val="80000"/>
              </a:lnSpc>
            </a:pPr>
            <a:r>
              <a:rPr lang="en-US" altLang="en-US" dirty="0"/>
              <a:t>5.  So our agape love has to come from God.</a:t>
            </a:r>
          </a:p>
          <a:p>
            <a:pPr marL="274320" indent="-274320">
              <a:lnSpc>
                <a:spcPct val="80000"/>
              </a:lnSpc>
            </a:pPr>
            <a:r>
              <a:rPr lang="en-US" altLang="en-US" dirty="0"/>
              <a:t>6.  We get it through the indwelling Holy Spirit.</a:t>
            </a:r>
          </a:p>
          <a:p>
            <a:pPr marL="274320" indent="-274320">
              <a:lnSpc>
                <a:spcPct val="80000"/>
              </a:lnSpc>
            </a:pPr>
            <a:endParaRPr lang="en-US" altLang="en-US" dirty="0"/>
          </a:p>
          <a:p>
            <a:pPr marL="274320" indent="-274320"/>
            <a:r>
              <a:rPr lang="en-US" b="1" dirty="0"/>
              <a:t>Q3: When was the Holy Spirit given to us?</a:t>
            </a:r>
          </a:p>
          <a:p>
            <a:pPr marL="274320" indent="-274320"/>
            <a:r>
              <a:rPr lang="en-US" dirty="0"/>
              <a:t>1.  When we trusted in Jesus as our Savior and Lord and asked Him to forgive our sins by His shed blood.</a:t>
            </a:r>
          </a:p>
          <a:p>
            <a:pPr marL="274320" indent="-274320"/>
            <a:r>
              <a:rPr lang="en-US" dirty="0"/>
              <a:t>2.  This is justification by faith that puts us “in Christ.”</a:t>
            </a:r>
          </a:p>
          <a:p>
            <a:pPr marL="274320" indent="-274320"/>
            <a:r>
              <a:rPr lang="en-US" dirty="0"/>
              <a:t>3.  Everyone that is justified is also sanctified and set apart for a holy use.</a:t>
            </a:r>
          </a:p>
          <a:p>
            <a:pPr marL="274320" indent="-274320"/>
            <a:r>
              <a:rPr lang="en-US" dirty="0"/>
              <a:t>4.  At that point God gives us the HS to perform a miracle in our lives.</a:t>
            </a:r>
          </a:p>
          <a:p>
            <a:pPr marL="274320" indent="-274320"/>
            <a:r>
              <a:rPr lang="en-US" dirty="0"/>
              <a:t>5.  We are born again by the Spirit of God.</a:t>
            </a:r>
          </a:p>
          <a:p>
            <a:pPr marL="274320" indent="-274320"/>
            <a:r>
              <a:rPr lang="en-US" dirty="0"/>
              <a:t>6.  Paul writes in 2 Cor 5:17</a:t>
            </a:r>
          </a:p>
          <a:p>
            <a:pPr marL="274320" indent="-274320"/>
            <a:r>
              <a:rPr lang="en-US" sz="1200" b="1" i="0" u="none" strike="noStrike" kern="1200" dirty="0">
                <a:solidFill>
                  <a:schemeClr val="tx1"/>
                </a:solidFill>
                <a:effectLst/>
                <a:latin typeface="Arial" charset="0"/>
                <a:ea typeface="+mn-ea"/>
                <a:cs typeface="+mn-cs"/>
              </a:rPr>
              <a:t>2 Corinthians 5:17 (NKJV)</a:t>
            </a:r>
          </a:p>
          <a:p>
            <a:pPr marL="731520" lvl="2" indent="-274320"/>
            <a:r>
              <a:rPr lang="en-US" sz="1200" b="1" i="0" u="none" strike="noStrike" kern="1200" baseline="30000" dirty="0">
                <a:solidFill>
                  <a:schemeClr val="tx1"/>
                </a:solidFill>
                <a:effectLst/>
                <a:latin typeface="Arial" charset="0"/>
                <a:ea typeface="+mn-ea"/>
                <a:cs typeface="+mn-cs"/>
              </a:rPr>
              <a:t>17 </a:t>
            </a:r>
            <a:r>
              <a:rPr lang="en-US" sz="1200" b="0" i="0" u="none" strike="noStrike" kern="1200" dirty="0">
                <a:solidFill>
                  <a:schemeClr val="tx1"/>
                </a:solidFill>
                <a:effectLst/>
                <a:latin typeface="Arial" charset="0"/>
                <a:ea typeface="+mn-ea"/>
                <a:cs typeface="+mn-cs"/>
              </a:rPr>
              <a:t>Therefore, if anyone </a:t>
            </a:r>
            <a:r>
              <a:rPr lang="en-US" sz="1200" b="0" i="1" u="none" strike="noStrike" kern="1200" dirty="0">
                <a:solidFill>
                  <a:schemeClr val="tx1"/>
                </a:solidFill>
                <a:effectLst/>
                <a:latin typeface="Arial" charset="0"/>
                <a:ea typeface="+mn-ea"/>
                <a:cs typeface="+mn-cs"/>
              </a:rPr>
              <a:t>is</a:t>
            </a:r>
            <a:r>
              <a:rPr lang="en-US" sz="1200" b="0" i="0" u="none" strike="noStrike" kern="1200" dirty="0">
                <a:solidFill>
                  <a:schemeClr val="tx1"/>
                </a:solidFill>
                <a:effectLst/>
                <a:latin typeface="Arial" charset="0"/>
                <a:ea typeface="+mn-ea"/>
                <a:cs typeface="+mn-cs"/>
              </a:rPr>
              <a:t> in Christ, </a:t>
            </a:r>
            <a:r>
              <a:rPr lang="en-US" sz="1200" b="0" i="1" u="none" strike="noStrike" kern="1200" dirty="0">
                <a:solidFill>
                  <a:schemeClr val="tx1"/>
                </a:solidFill>
                <a:effectLst/>
                <a:latin typeface="Arial" charset="0"/>
                <a:ea typeface="+mn-ea"/>
                <a:cs typeface="+mn-cs"/>
              </a:rPr>
              <a:t>he is</a:t>
            </a:r>
            <a:r>
              <a:rPr lang="en-US" sz="1200" b="0" i="0" u="none" strike="noStrike" kern="1200" dirty="0">
                <a:solidFill>
                  <a:schemeClr val="tx1"/>
                </a:solidFill>
                <a:effectLst/>
                <a:latin typeface="Arial" charset="0"/>
                <a:ea typeface="+mn-ea"/>
                <a:cs typeface="+mn-cs"/>
              </a:rPr>
              <a:t> a new creation; old things have passed away; behold, all things have become new. </a:t>
            </a:r>
          </a:p>
          <a:p>
            <a:pPr marL="274320" indent="-274320"/>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16</a:t>
            </a:fld>
            <a:endParaRPr lang="en-US" dirty="0"/>
          </a:p>
        </p:txBody>
      </p:sp>
    </p:spTree>
    <p:extLst>
      <p:ext uri="{BB962C8B-B14F-4D97-AF65-F5344CB8AC3E}">
        <p14:creationId xmlns:p14="http://schemas.microsoft.com/office/powerpoint/2010/main" val="28057502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sz="1200" b="1" i="0" kern="1200" dirty="0">
                <a:solidFill>
                  <a:schemeClr val="tx1"/>
                </a:solidFill>
                <a:effectLst/>
                <a:latin typeface="Arial" charset="0"/>
                <a:ea typeface="+mn-ea"/>
                <a:cs typeface="+mn-cs"/>
              </a:rPr>
              <a:t>B1:</a:t>
            </a:r>
          </a:p>
          <a:p>
            <a:pPr marL="274320" indent="-274320"/>
            <a:r>
              <a:rPr lang="en-US" dirty="0"/>
              <a:t>1.  You will recall from our lesson last week that this great love chapter, 1 Cor. 13, is inserted by Paul between two chapters where he is teaching on Spiritual gifts.</a:t>
            </a:r>
          </a:p>
          <a:p>
            <a:pPr marL="274320" indent="-274320"/>
            <a:r>
              <a:rPr lang="en-US" dirty="0"/>
              <a:t>2.  He introduces this chapter by saying that he will now show the church the most excellent way to minister the gifts.</a:t>
            </a:r>
          </a:p>
          <a:p>
            <a:pPr marL="274320" indent="-274320"/>
            <a:r>
              <a:rPr lang="en-US" dirty="0"/>
              <a:t>3.  He begins this chapter by referring to some impressive spiritual gifts and saying if you are not ministering these gifts in love, they are worthless.</a:t>
            </a:r>
          </a:p>
          <a:p>
            <a:pPr marL="274320" indent="-274320"/>
            <a:r>
              <a:rPr lang="en-US" dirty="0"/>
              <a:t>4.  His reason for saying that appears to be a concern that the church in Corinth was not being edified and built up by the way they ministered their gifts.</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dirty="0"/>
              <a:t>5.  Perhaps </a:t>
            </a:r>
            <a:r>
              <a:rPr lang="en-US" b="0" dirty="0"/>
              <a:t>their gifts were being exercised in </a:t>
            </a:r>
            <a:r>
              <a:rPr lang="en-US" dirty="0"/>
              <a:t>pride, rivalry, or a desire for recognition. </a:t>
            </a:r>
          </a:p>
          <a:p>
            <a:pPr marL="274320" indent="-274320"/>
            <a:r>
              <a:rPr lang="en-US" dirty="0"/>
              <a:t>6.  So Paul in this love chapter stresses the importance of love in using our spiritual gifts.</a:t>
            </a:r>
          </a:p>
          <a:p>
            <a:pPr marL="274320" indent="-274320"/>
            <a:endParaRPr lang="en-US" dirty="0"/>
          </a:p>
          <a:p>
            <a:pPr marL="274320" indent="-274320"/>
            <a:r>
              <a:rPr lang="en-US" b="1" dirty="0"/>
              <a:t>B2:</a:t>
            </a:r>
          </a:p>
          <a:p>
            <a:pPr marL="274320" indent="-274320"/>
            <a:r>
              <a:rPr lang="en-US" dirty="0"/>
              <a:t>1.  Faith can have a range of meanings and usages in Scripture.</a:t>
            </a:r>
          </a:p>
          <a:p>
            <a:pPr marL="274320" indent="-274320"/>
            <a:r>
              <a:rPr lang="en-US" dirty="0"/>
              <a:t>2.  So let’s think about three aspects of faith: saving faith, faith as a gift of the Spirit, and faith as a fruit of the Spirit.</a:t>
            </a:r>
          </a:p>
          <a:p>
            <a:pPr marL="274320" indent="-274320"/>
            <a:r>
              <a:rPr lang="en-US" dirty="0"/>
              <a:t>3.  How important is faith?</a:t>
            </a:r>
          </a:p>
          <a:p>
            <a:pPr marL="274320" indent="-274320"/>
            <a:r>
              <a:rPr lang="en-US" b="1" dirty="0"/>
              <a:t>Hebrews 11:6 NIV </a:t>
            </a:r>
            <a:r>
              <a:rPr lang="en-US" dirty="0"/>
              <a:t>- And without faith it is impossible to please God, because anyone who comes to him must believe that he exists and that he rewards those who earnestly seek him.</a:t>
            </a:r>
          </a:p>
          <a:p>
            <a:pPr marL="274320" indent="-274320"/>
            <a:r>
              <a:rPr lang="en-US" dirty="0"/>
              <a:t>4.  Here, faith is trusting the evidence that God exists, and earnestly seeking a relationship with Him.</a:t>
            </a:r>
          </a:p>
          <a:p>
            <a:pPr marL="274320" indent="-274320"/>
            <a:r>
              <a:rPr lang="en-US" dirty="0"/>
              <a:t>5.  It is trusting the evidence of creation and the evidence of revelation, believing the God of the Bible and trusting in Jesus His Son for the forgiveness of our sins and eternal life with God.</a:t>
            </a:r>
          </a:p>
          <a:p>
            <a:pPr marL="274320" indent="-274320"/>
            <a:r>
              <a:rPr lang="en-US" dirty="0"/>
              <a:t>6.  This is saving faith, the first and most important kind of faith.</a:t>
            </a:r>
          </a:p>
          <a:p>
            <a:pPr marL="274320" indent="-274320"/>
            <a:r>
              <a:rPr lang="en-US" dirty="0"/>
              <a:t>7.  For Christians, Paul shows how we get saving faith.</a:t>
            </a:r>
          </a:p>
          <a:p>
            <a:pPr marL="274320" indent="-274320"/>
            <a:r>
              <a:rPr lang="en-US" b="1" dirty="0"/>
              <a:t>Romans 10:17 NLT </a:t>
            </a:r>
            <a:r>
              <a:rPr lang="en-US" dirty="0"/>
              <a:t>- So faith comes from hearing, that is, hearing the Good News about Christ.</a:t>
            </a:r>
          </a:p>
          <a:p>
            <a:pPr marL="274320" indent="-274320"/>
            <a:r>
              <a:rPr lang="en-US" dirty="0"/>
              <a:t>8.  When we hear and believe the gospel of how Christ died for our sins, we choose to put our faith in Him, trust Him for forgiveness, and are justified and saved.</a:t>
            </a:r>
          </a:p>
          <a:p>
            <a:pPr marL="274320" indent="-274320"/>
            <a:r>
              <a:rPr lang="en-US" dirty="0"/>
              <a:t>9.  When we are justified, God then gives us the Holy Spirit, we are born again, and begin to live a new life for Christ.</a:t>
            </a:r>
          </a:p>
          <a:p>
            <a:pPr marL="274320" indent="-274320"/>
            <a:r>
              <a:rPr lang="en-US" dirty="0"/>
              <a:t>10. Saving faith is neither a gift of the Spirit nor a fruit of the Spirit, it is our choice to trust Jesus as Savior and Lord.</a:t>
            </a:r>
          </a:p>
          <a:p>
            <a:pPr marL="274320" indent="-274320"/>
            <a:r>
              <a:rPr lang="en-US" dirty="0"/>
              <a:t>11. We are held responsible for that choice in the judgment.</a:t>
            </a:r>
          </a:p>
          <a:p>
            <a:pPr marL="274320" indent="-274320"/>
            <a:r>
              <a:rPr lang="en-US" dirty="0"/>
              <a:t>12. Once we receive the Holy Spirit at conversion, then He can produce the gift of faith and the fruit of faith in our lives.</a:t>
            </a:r>
          </a:p>
          <a:p>
            <a:pPr marL="274320" indent="-274320"/>
            <a:r>
              <a:rPr lang="en-US" dirty="0"/>
              <a:t>13. It is interesting that faith is listed both as a gift of the Spirit in 1 Cor 12:9 and as a fruit of the Spirit in Gal 5:22.</a:t>
            </a:r>
          </a:p>
          <a:p>
            <a:pPr marL="274320" indent="-274320"/>
            <a:r>
              <a:rPr lang="en-US" dirty="0"/>
              <a:t>14. As a fruit of the Spirit it is generally translated as “faithfulness” rather than faith.</a:t>
            </a:r>
          </a:p>
          <a:p>
            <a:pPr marL="274320" indent="-274320"/>
            <a:r>
              <a:rPr lang="en-US" dirty="0"/>
              <a:t>15. The same Greek word (</a:t>
            </a:r>
            <a:r>
              <a:rPr lang="en-US" i="1" dirty="0" err="1"/>
              <a:t>pistis</a:t>
            </a:r>
            <a:r>
              <a:rPr lang="en-US" dirty="0"/>
              <a:t>) can be translated either as faith of faithfulness.</a:t>
            </a:r>
          </a:p>
          <a:p>
            <a:pPr marL="274320" indent="-274320"/>
            <a:r>
              <a:rPr lang="en-US" dirty="0"/>
              <a:t>16. Faith, as a gift of the Spirit, is a particular Spirit-given capacity given to certain individuals for unusual confidence in God.</a:t>
            </a:r>
          </a:p>
          <a:p>
            <a:pPr marL="274320" indent="-274320"/>
            <a:r>
              <a:rPr lang="en-US" dirty="0"/>
              <a:t>17. It is given for ministry in the church in a situation of need, danger, or seemingly impossible service.</a:t>
            </a:r>
          </a:p>
          <a:p>
            <a:pPr marL="274320" indent="-274320"/>
            <a:r>
              <a:rPr lang="en-US" dirty="0"/>
              <a:t>18. Paul mentions it in Chapter 13 here with the words: “</a:t>
            </a:r>
            <a:r>
              <a:rPr lang="en-US" sz="1200" b="0" i="0" kern="1200" dirty="0">
                <a:solidFill>
                  <a:schemeClr val="tx1"/>
                </a:solidFill>
                <a:effectLst/>
                <a:latin typeface="+mn-lt"/>
                <a:ea typeface="+mn-ea"/>
                <a:cs typeface="+mn-cs"/>
              </a:rPr>
              <a:t>and if I have all faith, so as to remove mountains, but have not love, I am nothing.”</a:t>
            </a:r>
            <a:endParaRPr lang="en-US" dirty="0"/>
          </a:p>
          <a:p>
            <a:pPr marL="274320" indent="-274320"/>
            <a:r>
              <a:rPr lang="en-US" dirty="0"/>
              <a:t>19. So, faith as a gift of the Spirit is a special capacity for trusting God to meet the needs of ministry for the body of Christ.</a:t>
            </a:r>
          </a:p>
          <a:p>
            <a:pPr marL="274320" indent="-274320"/>
            <a:r>
              <a:rPr lang="en-US" dirty="0"/>
              <a:t>20. Faith as a </a:t>
            </a:r>
            <a:r>
              <a:rPr lang="en-US" u="sng" dirty="0"/>
              <a:t>fruit</a:t>
            </a:r>
            <a:r>
              <a:rPr lang="en-US" dirty="0"/>
              <a:t> of the Spirit is the character quality of being faithful to Christ and His cause.</a:t>
            </a:r>
          </a:p>
          <a:p>
            <a:pPr marL="274320" indent="-274320"/>
            <a:r>
              <a:rPr lang="en-US" dirty="0"/>
              <a:t>21. It is the character quality of being reliable, accountable, dependable, faithful, obedient, loyal, and surrendered to Jesus as Savior and Lord.</a:t>
            </a:r>
          </a:p>
          <a:p>
            <a:pPr marL="274320" indent="-274320"/>
            <a:r>
              <a:rPr lang="en-US" dirty="0"/>
              <a:t>22. Every Christian should be growing in faithfulness as we grow in grace.</a:t>
            </a:r>
          </a:p>
          <a:p>
            <a:pPr marL="274320" indent="-274320"/>
            <a:r>
              <a:rPr lang="en-US" dirty="0"/>
              <a:t>23. To summarize: </a:t>
            </a:r>
          </a:p>
          <a:p>
            <a:pPr marL="731520" lvl="1" indent="-274320"/>
            <a:r>
              <a:rPr lang="en-US" dirty="0"/>
              <a:t>Saving faith: Our choice to trust in Christ as Savior and Lord.</a:t>
            </a:r>
          </a:p>
          <a:p>
            <a:pPr marL="731520" lvl="1" indent="-274320"/>
            <a:r>
              <a:rPr lang="en-US" dirty="0"/>
              <a:t>Gift of faith: Holy Spirit’s gift to some for unusual confidence in God for ministry.</a:t>
            </a:r>
          </a:p>
          <a:p>
            <a:pPr marL="731520" lvl="1" indent="-274320"/>
            <a:r>
              <a:rPr lang="en-US" dirty="0"/>
              <a:t>Fruit of Faith: Holy Spirit’s development of our character for faithfulness to Christ.</a:t>
            </a:r>
          </a:p>
          <a:p>
            <a:pPr marL="274320" indent="-274320"/>
            <a:endParaRPr lang="en-US" dirty="0"/>
          </a:p>
          <a:p>
            <a:pPr marL="274320" indent="-274320"/>
            <a:r>
              <a:rPr lang="en-US" b="1" dirty="0"/>
              <a:t>B3:</a:t>
            </a:r>
          </a:p>
          <a:p>
            <a:pPr marL="274320" indent="-274320"/>
            <a:r>
              <a:rPr lang="en-US" dirty="0"/>
              <a:t>1.  Christian hope can be defined as a confident reliance on the promises of God.</a:t>
            </a:r>
          </a:p>
          <a:p>
            <a:pPr marL="274320" indent="-274320"/>
            <a:r>
              <a:rPr lang="en-US" dirty="0"/>
              <a:t>2.  Hope is standing on the promises.</a:t>
            </a:r>
          </a:p>
          <a:p>
            <a:pPr marL="274320" indent="-274320"/>
            <a:r>
              <a:rPr lang="en-US" dirty="0"/>
              <a:t>3.  Faith trusts God and His word now.</a:t>
            </a:r>
          </a:p>
          <a:p>
            <a:pPr marL="274320" indent="-274320"/>
            <a:r>
              <a:rPr lang="en-US" dirty="0"/>
              <a:t>4.  Hope looks forward with confidence to what God has promised but has not yet fully revealed.</a:t>
            </a:r>
          </a:p>
          <a:p>
            <a:pPr marL="274320" indent="-274320"/>
            <a:r>
              <a:rPr lang="en-US" dirty="0"/>
              <a:t>5.  Paul, in his letter to Titus speaks of the blessed hope:</a:t>
            </a:r>
          </a:p>
          <a:p>
            <a:pPr marL="274320" indent="-274320"/>
            <a:r>
              <a:rPr lang="en-US" b="1" dirty="0"/>
              <a:t>Titus 2:13-14 KJV</a:t>
            </a:r>
            <a:r>
              <a:rPr lang="en-US" dirty="0"/>
              <a:t> - Looking for that blessed hope, and the glorious appearing of the great God and our Savior Jesus Christ; </a:t>
            </a:r>
            <a:r>
              <a:rPr lang="en-US" baseline="30000" dirty="0"/>
              <a:t>14</a:t>
            </a:r>
            <a:r>
              <a:rPr lang="en-US" dirty="0"/>
              <a:t> Who gave himself for us, that he might redeem us from all iniquity, and purify unto himself a peculiar people, zealous of good works.</a:t>
            </a:r>
          </a:p>
          <a:p>
            <a:pPr marL="274320" indent="-274320"/>
            <a:r>
              <a:rPr lang="en-US" dirty="0"/>
              <a:t>6.  So we have the promise of Christ’s return in glory which is our blessed hope.</a:t>
            </a:r>
          </a:p>
          <a:p>
            <a:pPr marL="274320" indent="-274320"/>
            <a:r>
              <a:rPr lang="en-US" dirty="0"/>
              <a:t>7.  And the reason we can have confidence in His return is that He died to redeem us from all iniquity and purify unto Himself a peculiar people.</a:t>
            </a:r>
          </a:p>
          <a:p>
            <a:pPr marL="274320" indent="-274320"/>
            <a:r>
              <a:rPr lang="en-US" dirty="0"/>
              <a:t>8.  Based on His death and resurrection, we can have every confidence of His return to save us in His eternal kingdom.</a:t>
            </a:r>
          </a:p>
          <a:p>
            <a:pPr marL="274320" indent="-274320"/>
            <a:r>
              <a:rPr lang="en-US" dirty="0"/>
              <a:t>9.  Hope comes from realizing that God is trustworthy and His promises are true.</a:t>
            </a:r>
          </a:p>
          <a:p>
            <a:pPr marL="274320" indent="-274320"/>
            <a:r>
              <a:rPr lang="en-US" dirty="0"/>
              <a:t>10. Peter writes that we have been born again to a living hope.</a:t>
            </a:r>
          </a:p>
          <a:p>
            <a:pPr marL="274320" indent="-274320"/>
            <a:r>
              <a:rPr lang="en-US" b="1" dirty="0"/>
              <a:t>1 Peter 1:3 ESV</a:t>
            </a:r>
            <a:r>
              <a:rPr lang="en-US" dirty="0"/>
              <a:t> - 3 Blessed be the God and Father of our Lord Jesus Christ! According to his great mercy, he has caused us to be born again to a living hope through the resurrection of Jesus Christ from the dead,</a:t>
            </a:r>
          </a:p>
          <a:p>
            <a:pPr marL="274320" indent="-274320"/>
            <a:r>
              <a:rPr lang="en-US" dirty="0"/>
              <a:t>11. We have a living hope because we have a living Savior.</a:t>
            </a:r>
          </a:p>
          <a:p>
            <a:pPr marL="274320" indent="-274320"/>
            <a:r>
              <a:rPr lang="en-US" dirty="0"/>
              <a:t>12. He has promised to come back and save us, and the resurrection is proof that He is alive and able to raise us up when He returns.</a:t>
            </a:r>
          </a:p>
          <a:p>
            <a:pPr marL="274320" indent="-274320"/>
            <a:r>
              <a:rPr lang="en-US" dirty="0"/>
              <a:t>13. Hope is believing the promises of God because God has shown Himself to be trustworthy and true to His word.</a:t>
            </a:r>
          </a:p>
          <a:p>
            <a:pPr marL="274320" indent="-274320"/>
            <a:r>
              <a:rPr lang="en-US" dirty="0"/>
              <a:t>14. So, is hope a gift of the Spirit, a fruit of the Spirit, or something else?</a:t>
            </a:r>
          </a:p>
          <a:p>
            <a:pPr marL="274320" indent="-274320"/>
            <a:r>
              <a:rPr lang="en-US" dirty="0"/>
              <a:t>15. Hope is not listed in any of the lists of the gifts of the Spirit, nor is it specifically listed as a fruit.  </a:t>
            </a:r>
          </a:p>
          <a:p>
            <a:pPr marL="274320" indent="-274320"/>
            <a:r>
              <a:rPr lang="en-US" dirty="0"/>
              <a:t>16. But hope is a character quality that every true believer should have.</a:t>
            </a:r>
          </a:p>
          <a:p>
            <a:pPr marL="274320" indent="-274320"/>
            <a:r>
              <a:rPr lang="en-US" dirty="0"/>
              <a:t>17. I believe it can be related to the fourth fruit of the Spirit which is patience or steadfast endurance.</a:t>
            </a:r>
          </a:p>
          <a:p>
            <a:pPr marL="274320" indent="-274320"/>
            <a:r>
              <a:rPr lang="en-US" dirty="0"/>
              <a:t>18. Hope is standing with steadfast endurance on the word of God and believing His promises.</a:t>
            </a:r>
          </a:p>
          <a:p>
            <a:pPr marL="274320" indent="-274320"/>
            <a:endParaRPr lang="en-US" dirty="0"/>
          </a:p>
          <a:p>
            <a:pPr marL="274320" indent="-274320"/>
            <a:r>
              <a:rPr lang="en-US" b="1" dirty="0"/>
              <a:t>B4:</a:t>
            </a:r>
          </a:p>
          <a:p>
            <a:pPr marL="274320" indent="-274320"/>
            <a:r>
              <a:rPr lang="en-US" dirty="0"/>
              <a:t>1.  The Bible’s best definition of agape love is found in the chapter we study today.</a:t>
            </a:r>
          </a:p>
          <a:p>
            <a:pPr marL="274320" indent="-274320"/>
            <a:r>
              <a:rPr lang="en-US" dirty="0"/>
              <a:t>2.  It is not so much a feeling as acting it certain kind and caring ways toward others.</a:t>
            </a:r>
          </a:p>
          <a:p>
            <a:pPr marL="274320" indent="-274320"/>
            <a:r>
              <a:rPr lang="en-US" dirty="0"/>
              <a:t>3.  We can love our enemies without necessarily feeling warm affection for them.</a:t>
            </a:r>
          </a:p>
          <a:p>
            <a:pPr marL="274320" indent="-274320"/>
            <a:r>
              <a:rPr lang="en-US" dirty="0"/>
              <a:t>4.  We can pray for them and seek their good.</a:t>
            </a:r>
          </a:p>
          <a:p>
            <a:pPr marL="274320" indent="-274320"/>
            <a:r>
              <a:rPr lang="en-US" dirty="0"/>
              <a:t>5.  Agape love can be defined as acting in the eternal best interest of others regardless of how they respond.</a:t>
            </a:r>
          </a:p>
          <a:p>
            <a:pPr marL="274320" indent="-274320"/>
            <a:r>
              <a:rPr lang="en-US" dirty="0"/>
              <a:t>6.  The most famous verse in the Bible speaks of God’s love for us.</a:t>
            </a:r>
          </a:p>
          <a:p>
            <a:pPr marL="274320" indent="-274320"/>
            <a:r>
              <a:rPr lang="en-US" b="1" dirty="0"/>
              <a:t>John 3:16 ESV </a:t>
            </a:r>
            <a:r>
              <a:rPr lang="en-US" dirty="0"/>
              <a:t>- "For God so loved the world, that he gave his only Son, that whoever believes in him should not perish but have eternal life.</a:t>
            </a:r>
          </a:p>
          <a:p>
            <a:pPr marL="274320" indent="-274320"/>
            <a:r>
              <a:rPr lang="en-US" dirty="0"/>
              <a:t>7.  What did God’s agape love for the world compel Him to do?</a:t>
            </a:r>
          </a:p>
          <a:p>
            <a:pPr marL="274320" indent="-274320"/>
            <a:r>
              <a:rPr lang="en-US" dirty="0"/>
              <a:t>8.  It compelled Him to act in our eternal best interest by sending His son to die for our sins so that we could have eternal life.</a:t>
            </a:r>
          </a:p>
          <a:p>
            <a:pPr marL="274320" indent="-274320"/>
            <a:r>
              <a:rPr lang="en-US" dirty="0"/>
              <a:t>9.  Agape love is a settled, active commitment to act for another’s good—even when it costs something and even when the other person has not earned it.</a:t>
            </a:r>
          </a:p>
          <a:p>
            <a:pPr marL="274320" indent="-274320"/>
            <a:r>
              <a:rPr lang="en-US" dirty="0"/>
              <a:t>10. That’s the kind of love the Father and Son have for us.</a:t>
            </a:r>
          </a:p>
          <a:p>
            <a:pPr marL="274320" indent="-274320"/>
            <a:r>
              <a:rPr lang="en-US" dirty="0"/>
              <a:t>11. The apostle John writes:</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altLang="en-US" b="1" dirty="0"/>
              <a:t>1 John 4:19 ESV </a:t>
            </a:r>
            <a:r>
              <a:rPr lang="en-US" altLang="en-US" dirty="0"/>
              <a:t>- We love because he first loved us.</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altLang="en-US" dirty="0"/>
              <a:t>12. Love comes from realizing what Christ has done to save us and loving Him because He first loved us.</a:t>
            </a:r>
          </a:p>
          <a:p>
            <a:pPr marL="274320" indent="-274320"/>
            <a:r>
              <a:rPr lang="en-US" dirty="0"/>
              <a:t>13. And the apostle Paul writes that love is the first and foremost fruit of the Spirit in Gal 5:22.</a:t>
            </a:r>
          </a:p>
          <a:p>
            <a:pPr marL="274320" indent="-274320"/>
            <a:r>
              <a:rPr lang="en-US" dirty="0"/>
              <a:t>14. Every Christian should be growing in this most important character quality as the Holy Spirit conforms us to the likeness of Jesus.</a:t>
            </a:r>
          </a:p>
          <a:p>
            <a:pPr marL="274320" indent="-274320"/>
            <a:r>
              <a:rPr lang="en-US" dirty="0"/>
              <a:t>15. So, if we want to get the fruit of agape love, we need to trust in Jesus as our Savior and Lord, and pray for the Holy Spirit to make us more like Him each day.</a:t>
            </a:r>
          </a:p>
          <a:p>
            <a:pPr marL="274320" indent="-274320"/>
            <a:endParaRPr lang="en-US" dirty="0"/>
          </a:p>
          <a:p>
            <a:pPr marL="274320" indent="-274320"/>
            <a:r>
              <a:rPr lang="en-US" b="1" dirty="0"/>
              <a:t>B5:</a:t>
            </a:r>
          </a:p>
          <a:p>
            <a:pPr marL="274320" indent="-274320"/>
            <a:r>
              <a:rPr lang="en-US" dirty="0"/>
              <a:t>1.  Our present faith and hope find their fulfillment when Jesus returns, but love goes on forever and ever.</a:t>
            </a:r>
          </a:p>
          <a:p>
            <a:pPr marL="274320" indent="-274320"/>
            <a:r>
              <a:rPr lang="en-US" dirty="0"/>
              <a:t>2.  When we see Jesus, our faith becomes sight.</a:t>
            </a:r>
          </a:p>
          <a:p>
            <a:pPr marL="274320" indent="-274320"/>
            <a:r>
              <a:rPr lang="en-US" dirty="0"/>
              <a:t>3.  When the promises of God are fulfilled, our hopes are realized.</a:t>
            </a:r>
          </a:p>
          <a:p>
            <a:pPr marL="274320" indent="-274320"/>
            <a:r>
              <a:rPr lang="en-US" dirty="0"/>
              <a:t>4.  But love never ends.  It endures for all eternity.</a:t>
            </a:r>
          </a:p>
          <a:p>
            <a:pPr marL="274320" indent="-274320"/>
            <a:r>
              <a:rPr lang="en-US" dirty="0"/>
              <a:t>5.  Love does not end in God’s kingdom; it is fully expressed there.</a:t>
            </a:r>
          </a:p>
          <a:p>
            <a:pPr marL="274320" indent="-274320"/>
            <a:r>
              <a:rPr lang="en-US" dirty="0"/>
              <a:t>6.  Faith receives Christ; hope awaits Christ; love becomes like Christ.</a:t>
            </a:r>
          </a:p>
          <a:p>
            <a:pPr marL="274320" indent="-274320"/>
            <a:r>
              <a:rPr lang="en-US" dirty="0"/>
              <a:t>7.  God is love, and His plan for us is to be His children who love Him with all our hearts through all eternity.</a:t>
            </a:r>
          </a:p>
          <a:p>
            <a:pPr marL="274320" indent="-274320"/>
            <a:r>
              <a:rPr lang="en-US" dirty="0"/>
              <a:t>8.  Faith and hope are means of becoming loving citizens of God’s eternal kingdom.</a:t>
            </a:r>
          </a:p>
          <a:p>
            <a:pPr marL="274320" indent="-274320"/>
            <a:r>
              <a:rPr lang="en-US" dirty="0"/>
              <a:t>  </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9412190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3</a:t>
            </a:fld>
            <a:endParaRPr lang="en-US" dirty="0"/>
          </a:p>
        </p:txBody>
      </p:sp>
    </p:spTree>
    <p:extLst>
      <p:ext uri="{BB962C8B-B14F-4D97-AF65-F5344CB8AC3E}">
        <p14:creationId xmlns:p14="http://schemas.microsoft.com/office/powerpoint/2010/main" val="39442852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B1:</a:t>
            </a:r>
          </a:p>
          <a:p>
            <a:pPr marL="274320" indent="-274320"/>
            <a:r>
              <a:rPr lang="en-US" b="0" dirty="0"/>
              <a:t>[See notes on linked slide.]</a:t>
            </a:r>
          </a:p>
          <a:p>
            <a:pPr marL="274320" indent="-274320"/>
            <a:endParaRPr lang="en-US" b="0"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8596433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B1:</a:t>
            </a:r>
            <a:r>
              <a:rPr lang="en-US" b="0" dirty="0"/>
              <a:t> </a:t>
            </a:r>
          </a:p>
          <a:p>
            <a:pPr marL="274320" indent="-274320"/>
            <a:r>
              <a:rPr lang="en-US" b="0" dirty="0"/>
              <a:t>1.  Jesus was patient:</a:t>
            </a:r>
          </a:p>
          <a:p>
            <a:pPr marL="731520" lvl="1" indent="-274320"/>
            <a:r>
              <a:rPr lang="en-US" b="0" dirty="0"/>
              <a:t>1.  Sometime we get frustrated with His disciples, but Jesus was patient with them.</a:t>
            </a:r>
          </a:p>
          <a:p>
            <a:pPr marL="731520" lvl="1" indent="-274320"/>
            <a:r>
              <a:rPr lang="en-US" b="0" dirty="0"/>
              <a:t>2.  After 3.5 years they are still arguing about who will be the greatest in the kingdom.</a:t>
            </a:r>
          </a:p>
          <a:p>
            <a:pPr marL="731520" lvl="1" indent="-274320"/>
            <a:r>
              <a:rPr lang="en-US" b="0" dirty="0"/>
              <a:t>3.  But Jesus patiently taught them and modeled agape love for them.</a:t>
            </a:r>
          </a:p>
          <a:p>
            <a:pPr marL="731520" lvl="1" indent="-274320"/>
            <a:r>
              <a:rPr lang="en-US" dirty="0"/>
              <a:t>4.  Jesus patiently bore with slow-learning disciples, doubters, crowds, and even opponents. </a:t>
            </a:r>
          </a:p>
          <a:p>
            <a:pPr marL="731520" lvl="1" indent="-274320"/>
            <a:r>
              <a:rPr lang="en-US" dirty="0"/>
              <a:t>5.  He repeatedly taught, corrected, restored, and did not abandon His followers when they failed. </a:t>
            </a:r>
          </a:p>
          <a:p>
            <a:pPr marL="731520" lvl="1" indent="-274320"/>
            <a:r>
              <a:rPr lang="en-US" dirty="0"/>
              <a:t>6.  Remember His patience with Peter before and after Peter’s denial.</a:t>
            </a:r>
          </a:p>
          <a:p>
            <a:pPr marL="274320" lvl="0" indent="-274320"/>
            <a:r>
              <a:rPr lang="en-US" b="0" dirty="0"/>
              <a:t>2.  Jesus was kind:</a:t>
            </a:r>
          </a:p>
          <a:p>
            <a:pPr marL="731520" lvl="1" indent="-274320"/>
            <a:r>
              <a:rPr lang="en-US" dirty="0"/>
              <a:t>1.  His compassion moved Him to minister the sick, the grieving, the hungry, the poor, children, lepers, and social outcasts. He touched the leper, welcomed children, fed the multitude, and wept with Mary and Martha at Lazarus’s tomb.</a:t>
            </a:r>
            <a:endParaRPr lang="en-US" b="0" dirty="0"/>
          </a:p>
          <a:p>
            <a:pPr marL="274320" lvl="0" indent="-274320"/>
            <a:r>
              <a:rPr lang="en-US" b="0" dirty="0"/>
              <a:t>3.  Jesus was humble:</a:t>
            </a:r>
          </a:p>
          <a:p>
            <a:pPr marL="731520" lvl="1" indent="-274320"/>
            <a:r>
              <a:rPr lang="en-US" b="0" dirty="0"/>
              <a:t>1.  Here is Jesus, the incarnate Son of God, Emmanuel, God with us, who came not to be served but to serve and give His life a ransom for many. </a:t>
            </a:r>
          </a:p>
          <a:p>
            <a:pPr marL="731520" lvl="1" indent="-274320"/>
            <a:r>
              <a:rPr lang="en-US" b="0" dirty="0"/>
              <a:t>2.  Paul wrote to the Philippians that He humbled himself and became obedient unto death even the death of the cross.</a:t>
            </a:r>
          </a:p>
          <a:p>
            <a:pPr marL="731520" lvl="1" indent="-274320"/>
            <a:r>
              <a:rPr lang="en-US" dirty="0"/>
              <a:t>3.  Though He possessed divine authority, Christ did not seek human applause or status. </a:t>
            </a:r>
          </a:p>
          <a:p>
            <a:pPr marL="731520" lvl="1" indent="-274320"/>
            <a:r>
              <a:rPr lang="en-US" dirty="0"/>
              <a:t>4.  He refused the path of worldly power and taught His disciples that true greatness is found in serving</a:t>
            </a:r>
            <a:endParaRPr lang="en-US" b="0" dirty="0"/>
          </a:p>
          <a:p>
            <a:pPr marL="274320" lvl="0" indent="-274320"/>
            <a:r>
              <a:rPr lang="en-US" b="0" dirty="0"/>
              <a:t>4.  Jesus was never arrogant or rude in dealing with others:</a:t>
            </a:r>
          </a:p>
          <a:p>
            <a:pPr marL="731520" lvl="1" indent="-274320"/>
            <a:r>
              <a:rPr lang="en-US" dirty="0"/>
              <a:t>1.  Jesus dealt with people with dignity—even those whom society despised. </a:t>
            </a:r>
          </a:p>
          <a:p>
            <a:pPr marL="731520" lvl="1" indent="-274320"/>
            <a:r>
              <a:rPr lang="en-US" dirty="0"/>
              <a:t>2.  His conversation with the Samaritan woman, His mercy toward the woman caught in adultery, and His willingness to associate with tax collectors and sinners reveal humility and good manners in leading others to a better life.</a:t>
            </a:r>
            <a:endParaRPr lang="en-US" b="0" dirty="0"/>
          </a:p>
          <a:p>
            <a:pPr marL="274320" indent="-274320"/>
            <a:r>
              <a:rPr lang="en-US" b="0" dirty="0"/>
              <a:t>5.  Jesus did not insist on His own way:</a:t>
            </a:r>
          </a:p>
          <a:p>
            <a:pPr marL="731520" lvl="1" indent="-274320"/>
            <a:r>
              <a:rPr lang="en-US" dirty="0"/>
              <a:t>1.  In Gethsemane, Jesus expressed the depth of His human anguish, yet surrendered fully: “Not my will, but thine, be done” (Luke 22:42). </a:t>
            </a:r>
          </a:p>
          <a:p>
            <a:pPr marL="731520" lvl="1" indent="-274320"/>
            <a:r>
              <a:rPr lang="en-US" dirty="0"/>
              <a:t>2.  His life was devoted to the Father’s will and humanity’s salvation.</a:t>
            </a:r>
          </a:p>
          <a:p>
            <a:pPr marL="274320" lvl="0" indent="-274320"/>
            <a:r>
              <a:rPr lang="en-US" b="0" dirty="0"/>
              <a:t>6.  Jesus was not irritable or resentful.</a:t>
            </a:r>
          </a:p>
          <a:p>
            <a:pPr marL="731520" lvl="1" indent="-274320"/>
            <a:r>
              <a:rPr lang="en-US" b="0" dirty="0"/>
              <a:t>1.  Jesus was slow to anger and kept no record of wrongs.</a:t>
            </a:r>
          </a:p>
          <a:p>
            <a:pPr marL="731520" lvl="1" indent="-274320"/>
            <a:r>
              <a:rPr lang="en-US" dirty="0"/>
              <a:t>2.  He did not keep a ledger of His disciples’ failures. </a:t>
            </a:r>
          </a:p>
          <a:p>
            <a:pPr marL="731520" lvl="1" indent="-274320"/>
            <a:r>
              <a:rPr lang="en-US" dirty="0"/>
              <a:t>3.  After the resurrection, He restored Peter rather than humiliating him. </a:t>
            </a:r>
          </a:p>
          <a:p>
            <a:pPr marL="731520" lvl="1" indent="-274320"/>
            <a:r>
              <a:rPr lang="en-US" dirty="0"/>
              <a:t>4.  On the cross He prayed, “Father, forgive them” (Luke 23:34).</a:t>
            </a:r>
          </a:p>
          <a:p>
            <a:pPr marL="731520" lvl="1" indent="-274320"/>
            <a:r>
              <a:rPr lang="en-US" dirty="0"/>
              <a:t>5.  His parable of the prodigal son portrayed the forgiveness of God and the joy of restoration for forgiven sinners.</a:t>
            </a:r>
          </a:p>
          <a:p>
            <a:pPr marL="274320" lvl="0" indent="-274320"/>
            <a:r>
              <a:rPr lang="en-US" dirty="0"/>
              <a:t>7.  Jesus never approved of evil but called sinners to repentance.</a:t>
            </a:r>
          </a:p>
          <a:p>
            <a:pPr marL="731520" lvl="1" indent="-274320"/>
            <a:r>
              <a:rPr lang="en-US" dirty="0"/>
              <a:t>1.  Jesus loved sinners without approving sin. </a:t>
            </a:r>
          </a:p>
          <a:p>
            <a:pPr marL="731520" lvl="1" indent="-274320"/>
            <a:r>
              <a:rPr lang="en-US" dirty="0"/>
              <a:t>2.  He forgave, healed, and received people, but also called them to repentance and new life.</a:t>
            </a:r>
          </a:p>
          <a:p>
            <a:pPr marL="274320" lvl="0" indent="-274320"/>
            <a:r>
              <a:rPr lang="en-US" dirty="0"/>
              <a:t>8.  Jesus was rejected by the Jews but proved to be God’s faithful suffering Messiah.</a:t>
            </a:r>
          </a:p>
          <a:p>
            <a:pPr marL="731520" lvl="1" indent="-274320"/>
            <a:r>
              <a:rPr lang="en-US" dirty="0"/>
              <a:t>1.  Christ bore rejection, misunderstanding, betrayal, mockery, injustice, and the cross. </a:t>
            </a:r>
          </a:p>
          <a:p>
            <a:pPr marL="731520" lvl="1" indent="-274320"/>
            <a:r>
              <a:rPr lang="en-US" dirty="0"/>
              <a:t>2.  He endured not because suffering itself was good, but because His love would not abandon the work of redemption.</a:t>
            </a:r>
          </a:p>
          <a:p>
            <a:pPr marL="274320" lvl="0" indent="-274320"/>
            <a:r>
              <a:rPr lang="en-US" b="0" dirty="0"/>
              <a:t>9.  Jesus still loves us today.</a:t>
            </a:r>
          </a:p>
          <a:p>
            <a:pPr marL="731520" lvl="1" indent="-274320"/>
            <a:r>
              <a:rPr lang="en-US" dirty="0"/>
              <a:t>1.  The resurrection shows that Christ’s love was not defeated by death. </a:t>
            </a:r>
          </a:p>
          <a:p>
            <a:pPr marL="731520" lvl="1" indent="-274320"/>
            <a:r>
              <a:rPr lang="en-US" dirty="0"/>
              <a:t>2.  He continues as the living Lord, interceding for His people and preparing for their final restoration.</a:t>
            </a:r>
          </a:p>
          <a:p>
            <a:pPr marL="274320" lvl="0" indent="-274320"/>
            <a:r>
              <a:rPr lang="en-US" b="0" dirty="0"/>
              <a:t>10.  So, we see in Jesus a perfect demonstration of the agape love described in 1 Cor 13.</a:t>
            </a:r>
          </a:p>
          <a:p>
            <a:pPr marL="274320" lvl="0" indent="-274320"/>
            <a:endParaRPr lang="en-US" b="0" dirty="0"/>
          </a:p>
          <a:p>
            <a:pPr marL="274320" lvl="0" indent="-457200"/>
            <a:r>
              <a:rPr lang="en-US" b="1" dirty="0"/>
              <a:t>B2:</a:t>
            </a:r>
          </a:p>
          <a:p>
            <a:pPr marL="274320" indent="-457200"/>
            <a:r>
              <a:rPr lang="en-US" dirty="0"/>
              <a:t>1.  Of course, the supreme demonstration of agape love is seen on Calvary. </a:t>
            </a:r>
          </a:p>
          <a:p>
            <a:pPr marL="274320" indent="-457200"/>
            <a:r>
              <a:rPr lang="en-US" dirty="0"/>
              <a:t>2.  There Christ took the sin of the world upon Himself and paid the ransom for us.</a:t>
            </a:r>
          </a:p>
          <a:p>
            <a:pPr marL="274320" indent="-457200"/>
            <a:r>
              <a:rPr lang="en-US" dirty="0"/>
              <a:t>3.  This is an amazing act of grace.</a:t>
            </a:r>
          </a:p>
          <a:p>
            <a:pPr marL="274320" indent="-457200"/>
            <a:r>
              <a:rPr lang="en-US" dirty="0"/>
              <a:t>4.  We deserved death.</a:t>
            </a:r>
          </a:p>
          <a:p>
            <a:pPr marL="274320" indent="-457200"/>
            <a:r>
              <a:rPr lang="en-US" dirty="0"/>
              <a:t>5.  He took our penalty that we night have life.</a:t>
            </a:r>
          </a:p>
          <a:p>
            <a:pPr marL="274320" indent="-457200"/>
            <a:r>
              <a:rPr lang="en-US" dirty="0"/>
              <a:t>6.  The apostle Paul wrote these words to the Romans:</a:t>
            </a:r>
          </a:p>
          <a:p>
            <a:pPr marL="274320" indent="-457200"/>
            <a:r>
              <a:rPr lang="en-US" b="1" dirty="0"/>
              <a:t>Romans 5:8 NKJV </a:t>
            </a:r>
            <a:r>
              <a:rPr lang="en-US" dirty="0"/>
              <a:t>- But God demonstrates His own love toward us, in that while we were still sinners, Christ died for us.</a:t>
            </a:r>
          </a:p>
          <a:p>
            <a:pPr marL="274320" indent="-457200"/>
            <a:r>
              <a:rPr lang="en-US" dirty="0"/>
              <a:t>7.  Jesus did not respond to evil with hatred, retaliation, or self-protection. </a:t>
            </a:r>
          </a:p>
          <a:p>
            <a:pPr marL="274320" indent="-457200"/>
            <a:r>
              <a:rPr lang="en-US" dirty="0"/>
              <a:t>8.  He gave Himself even for those who misunderstood, rejected, and crucified Him. </a:t>
            </a:r>
          </a:p>
          <a:p>
            <a:pPr marL="274320" indent="-457200"/>
            <a:r>
              <a:rPr lang="en-US" dirty="0"/>
              <a:t>9.  In that act, love was patient, kind, humble, forgiving, truthful, sacrificial, and enduring all at once.</a:t>
            </a:r>
          </a:p>
          <a:p>
            <a:pPr marL="274320" indent="-457200"/>
            <a:r>
              <a:rPr lang="en-US" dirty="0"/>
              <a:t>10. At the cross, the very character of God is revealed: holy love that confronts sin, bears its consequence, and opens the way for reconciliation. </a:t>
            </a:r>
          </a:p>
          <a:p>
            <a:pPr marL="274320" lvl="0" indent="-457200"/>
            <a:endParaRPr lang="en-US" b="0" dirty="0"/>
          </a:p>
          <a:p>
            <a:pPr marL="274320" lvl="0" indent="-457200"/>
            <a:endParaRPr lang="en-US" b="0"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930960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B1:</a:t>
            </a:r>
            <a:r>
              <a:rPr lang="en-US" b="0" dirty="0"/>
              <a:t> </a:t>
            </a:r>
          </a:p>
          <a:p>
            <a:pPr marL="274320" indent="-274320"/>
            <a:r>
              <a:rPr lang="en-US" b="0" dirty="0"/>
              <a:t>[See notes on linked slide.]</a:t>
            </a:r>
          </a:p>
          <a:p>
            <a:pPr marL="274320" indent="-274320"/>
            <a:endParaRPr lang="en-US" b="0" dirty="0"/>
          </a:p>
          <a:p>
            <a:pPr marL="274320" indent="-274320"/>
            <a:r>
              <a:rPr lang="en-US" b="1" dirty="0"/>
              <a:t>B2:</a:t>
            </a:r>
          </a:p>
          <a:p>
            <a:pPr marL="274320" indent="-274320"/>
            <a:r>
              <a:rPr lang="en-US" b="0" dirty="0"/>
              <a:t>[See notes on linked slide.]</a:t>
            </a:r>
          </a:p>
          <a:p>
            <a:pPr marL="274320" indent="-274320"/>
            <a:endParaRPr lang="en-US" b="0" dirty="0"/>
          </a:p>
          <a:p>
            <a:pPr marL="274320" indent="-274320"/>
            <a:r>
              <a:rPr lang="en-US" b="1" dirty="0"/>
              <a:t>B3:</a:t>
            </a:r>
          </a:p>
          <a:p>
            <a:pPr marL="274320" indent="-274320"/>
            <a:r>
              <a:rPr lang="en-US" dirty="0"/>
              <a:t>1.  First, we need to recognize that agape love comes from God.</a:t>
            </a:r>
          </a:p>
          <a:p>
            <a:pPr marL="274320" indent="-274320"/>
            <a:r>
              <a:rPr lang="en-US" dirty="0"/>
              <a:t>2.  It is poured out in the hearts of believers when we trust Jesus for the forgiveness of our sins and receive the Holy Spirit.</a:t>
            </a:r>
          </a:p>
          <a:p>
            <a:pPr marL="274320" indent="-274320"/>
            <a:r>
              <a:rPr lang="en-US" dirty="0"/>
              <a:t>3.  Step one is having a living, growing, saving relationship with Jesus Christ.</a:t>
            </a:r>
          </a:p>
          <a:p>
            <a:pPr marL="274320" indent="-274320"/>
            <a:r>
              <a:rPr lang="en-US" dirty="0"/>
              <a:t>4.  Step two is seeking the infilling of the Holy Spirit each day.</a:t>
            </a:r>
          </a:p>
          <a:p>
            <a:pPr marL="274320" indent="-274320"/>
            <a:r>
              <a:rPr lang="en-US" dirty="0"/>
              <a:t>5.  Step three is abiding in Christ though regular prayer, meditating on the word, worship, obedience, gratitude, and surrender.</a:t>
            </a:r>
          </a:p>
          <a:p>
            <a:pPr marL="274320" indent="-274320"/>
            <a:r>
              <a:rPr lang="en-US" dirty="0"/>
              <a:t>6.  It also may be helpful to try to slow down our natural reaction to things and think about how Jesus would respond.</a:t>
            </a:r>
          </a:p>
          <a:p>
            <a:pPr marL="274320" indent="-274320"/>
            <a:r>
              <a:rPr lang="en-US" dirty="0"/>
              <a:t>7.  It is so easy to fly off the handle when something irritates you.</a:t>
            </a:r>
          </a:p>
          <a:p>
            <a:pPr marL="274320" indent="-274320"/>
            <a:r>
              <a:rPr lang="en-US" dirty="0"/>
              <a:t>8.  Fight the urge to snap back and be impulsive.</a:t>
            </a:r>
          </a:p>
          <a:p>
            <a:pPr marL="274320" indent="-274320"/>
            <a:r>
              <a:rPr lang="en-US" dirty="0"/>
              <a:t>9.  Visualize how Jesus would respond, and see if that would bring a better outcome.</a:t>
            </a:r>
          </a:p>
          <a:p>
            <a:pPr marL="274320" indent="-274320"/>
            <a:r>
              <a:rPr lang="en-US" dirty="0"/>
              <a:t>10. Let’s do all we can to open our hearts to the love of God so that we can have peace and unity in our church and in our homes.</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4049341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88C43-A5A7-7F50-203D-0B169EEA2D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AA0043-D596-9E8B-F863-DB532FABE6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53ECAC-82E4-6AEC-8770-FF3DF7C78E8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0752F2-7D19-7420-2F8C-78F944D00DB9}"/>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8959739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26286-5CEB-A5DC-F80B-413401387F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CFE37E-EF5A-9408-ABFE-BB7CFD4115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CA1F0C-7B57-B56A-B9A2-0544C5238C51}"/>
              </a:ext>
            </a:extLst>
          </p:cNvPr>
          <p:cNvSpPr>
            <a:spLocks noGrp="1"/>
          </p:cNvSpPr>
          <p:nvPr>
            <p:ph type="body" idx="1"/>
          </p:nvPr>
        </p:nvSpPr>
        <p:spPr/>
        <p:txBody>
          <a:bodyPr/>
          <a:lstStyle/>
          <a:p>
            <a:pPr marL="0" indent="0">
              <a:buFontTx/>
              <a:buNone/>
            </a:pPr>
            <a:endParaRPr lang="en-US" dirty="0"/>
          </a:p>
        </p:txBody>
      </p:sp>
      <p:sp>
        <p:nvSpPr>
          <p:cNvPr id="4" name="Slide Number Placeholder 3">
            <a:extLst>
              <a:ext uri="{FF2B5EF4-FFF2-40B4-BE49-F238E27FC236}">
                <a16:creationId xmlns:a16="http://schemas.microsoft.com/office/drawing/2014/main" id="{D8BD811E-F6FE-EBBF-D285-C073F4F96D24}"/>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784008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648D8-4B30-1990-030E-E528BE730F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EEE5D6-996E-52E9-60B0-EB6129AB73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71FE1F-AFCA-8014-7646-42CA574A7BA1}"/>
              </a:ext>
            </a:extLst>
          </p:cNvPr>
          <p:cNvSpPr>
            <a:spLocks noGrp="1"/>
          </p:cNvSpPr>
          <p:nvPr>
            <p:ph type="body" idx="1"/>
          </p:nvPr>
        </p:nvSpPr>
        <p:spPr/>
        <p:txBody>
          <a:bodyPr/>
          <a:lstStyle/>
          <a:p>
            <a:pPr marL="274320" indent="-274320"/>
            <a:endParaRPr lang="en-US" dirty="0"/>
          </a:p>
        </p:txBody>
      </p:sp>
      <p:sp>
        <p:nvSpPr>
          <p:cNvPr id="4" name="Slide Number Placeholder 3">
            <a:extLst>
              <a:ext uri="{FF2B5EF4-FFF2-40B4-BE49-F238E27FC236}">
                <a16:creationId xmlns:a16="http://schemas.microsoft.com/office/drawing/2014/main" id="{A287B321-1CE4-160D-084D-1291D76BA0AC}"/>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9030339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3810000" y="1143001"/>
            <a:ext cx="4953000" cy="1524000"/>
          </a:xfrm>
        </p:spPr>
        <p:txBody>
          <a:bodyPr/>
          <a:lstStyle>
            <a:lvl1pPr>
              <a:defRPr/>
            </a:lvl1pPr>
          </a:lstStyle>
          <a:p>
            <a:pPr lvl="0"/>
            <a:r>
              <a:rPr lang="en-US" noProof="0" dirty="0"/>
              <a:t>Click to edit Master title style</a:t>
            </a:r>
          </a:p>
        </p:txBody>
      </p:sp>
      <p:sp>
        <p:nvSpPr>
          <p:cNvPr id="4099" name="Rectangle 3"/>
          <p:cNvSpPr>
            <a:spLocks noGrp="1" noChangeArrowheads="1"/>
          </p:cNvSpPr>
          <p:nvPr>
            <p:ph type="subTitle" idx="1"/>
          </p:nvPr>
        </p:nvSpPr>
        <p:spPr>
          <a:xfrm>
            <a:off x="4343400" y="3581400"/>
            <a:ext cx="4495800" cy="1371600"/>
          </a:xfrm>
        </p:spPr>
        <p:txBody>
          <a:bodyPr/>
          <a:lstStyle>
            <a:lvl1pPr marL="0" indent="0" algn="ctr">
              <a:buFontTx/>
              <a:buNone/>
              <a:defRPr/>
            </a:lvl1pPr>
          </a:lstStyle>
          <a:p>
            <a:pPr lvl="0"/>
            <a:r>
              <a:rPr lang="en-US" noProof="0" dirty="0"/>
              <a:t>Click to edit Master subtitle style</a:t>
            </a:r>
          </a:p>
        </p:txBody>
      </p:sp>
    </p:spTree>
    <p:extLst>
      <p:ext uri="{BB962C8B-B14F-4D97-AF65-F5344CB8AC3E}">
        <p14:creationId xmlns:p14="http://schemas.microsoft.com/office/powerpoint/2010/main" val="2703051468"/>
      </p:ext>
    </p:extLst>
  </p:cSld>
  <p:clrMapOvr>
    <a:masterClrMapping/>
  </p:clrMapOvr>
  <p:transition spd="med">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12838"/>
          </a:xfrm>
        </p:spPr>
        <p:txBody>
          <a:bodyPr/>
          <a:lstStyle>
            <a:lvl1pPr>
              <a:defRPr b="1"/>
            </a:lvl1pPr>
          </a:lstStyle>
          <a:p>
            <a:r>
              <a:rPr lang="en-US" dirty="0"/>
              <a:t>Click to edit Master title style</a:t>
            </a:r>
          </a:p>
        </p:txBody>
      </p:sp>
      <p:sp>
        <p:nvSpPr>
          <p:cNvPr id="5" name="Rectangle 3"/>
          <p:cNvSpPr>
            <a:spLocks noGrp="1" noChangeArrowheads="1"/>
          </p:cNvSpPr>
          <p:nvPr>
            <p:ph idx="1"/>
          </p:nvPr>
        </p:nvSpPr>
        <p:spPr bwMode="auto">
          <a:xfrm>
            <a:off x="533400" y="1905000"/>
            <a:ext cx="7772400" cy="444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a:bodyPr>
          <a:lstStyle>
            <a:lvl1pPr>
              <a:defRPr b="1"/>
            </a:lvl1pPr>
          </a:lstStyle>
          <a:p>
            <a:pPr lvl="0"/>
            <a:r>
              <a:rPr lang="en-US" noProof="0" dirty="0"/>
              <a:t>Click</a:t>
            </a:r>
          </a:p>
        </p:txBody>
      </p:sp>
    </p:spTree>
    <p:extLst>
      <p:ext uri="{BB962C8B-B14F-4D97-AF65-F5344CB8AC3E}">
        <p14:creationId xmlns:p14="http://schemas.microsoft.com/office/powerpoint/2010/main" val="1494164708"/>
      </p:ext>
    </p:extLst>
  </p:cSld>
  <p:clrMapOvr>
    <a:masterClrMapping/>
  </p:clrMapOvr>
  <p:transition spd="med">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620000" cy="990600"/>
          </a:xfrm>
        </p:spPr>
        <p:txBody>
          <a:bodyPr/>
          <a:lstStyle>
            <a:lvl1pPr>
              <a:defRPr b="1"/>
            </a:lvl1pPr>
          </a:lstStyle>
          <a:p>
            <a:r>
              <a:rPr lang="en-US" dirty="0"/>
              <a:t>Click to edit Master title style</a:t>
            </a:r>
          </a:p>
        </p:txBody>
      </p:sp>
      <p:sp>
        <p:nvSpPr>
          <p:cNvPr id="4" name="Content Placeholder 3"/>
          <p:cNvSpPr>
            <a:spLocks noGrp="1"/>
          </p:cNvSpPr>
          <p:nvPr>
            <p:ph sz="quarter" idx="10"/>
          </p:nvPr>
        </p:nvSpPr>
        <p:spPr>
          <a:xfrm>
            <a:off x="609600" y="1905000"/>
            <a:ext cx="3581400" cy="4267200"/>
          </a:xfrm>
        </p:spPr>
        <p:txBody>
          <a:bodyPr>
            <a:normAutofit/>
          </a:bodyPr>
          <a:lstStyle>
            <a:lvl1pPr>
              <a:defRPr b="1"/>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11"/>
          </p:nvPr>
        </p:nvSpPr>
        <p:spPr>
          <a:xfrm>
            <a:off x="4419600" y="1905000"/>
            <a:ext cx="3810000" cy="4267200"/>
          </a:xfrm>
        </p:spPr>
        <p:txBody>
          <a:bodyPr>
            <a:normAutofit/>
          </a:bodyPr>
          <a:lstStyle>
            <a:lvl1pPr>
              <a:defRPr b="1"/>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63035916"/>
      </p:ext>
    </p:extLst>
  </p:cSld>
  <p:clrMapOvr>
    <a:masterClrMapping/>
  </p:clrMapOvr>
  <p:transition spd="med">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12838"/>
          </a:xfrm>
        </p:spPr>
        <p:txBody>
          <a:bodyPr/>
          <a:lstStyle/>
          <a:p>
            <a:r>
              <a:rPr lang="en-US" dirty="0"/>
              <a:t>Click to edit Master title style</a:t>
            </a:r>
          </a:p>
        </p:txBody>
      </p:sp>
      <p:sp>
        <p:nvSpPr>
          <p:cNvPr id="5" name="Rectangle 3"/>
          <p:cNvSpPr>
            <a:spLocks noGrp="1" noChangeArrowheads="1"/>
          </p:cNvSpPr>
          <p:nvPr>
            <p:ph idx="1"/>
          </p:nvPr>
        </p:nvSpPr>
        <p:spPr bwMode="auto">
          <a:xfrm>
            <a:off x="533400" y="1905000"/>
            <a:ext cx="7772400" cy="444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pPr lvl="0"/>
            <a:endParaRPr lang="en-US" noProof="0" dirty="0"/>
          </a:p>
        </p:txBody>
      </p:sp>
    </p:spTree>
    <p:extLst>
      <p:ext uri="{BB962C8B-B14F-4D97-AF65-F5344CB8AC3E}">
        <p14:creationId xmlns:p14="http://schemas.microsoft.com/office/powerpoint/2010/main" val="3796689089"/>
      </p:ext>
    </p:extLst>
  </p:cSld>
  <p:clrMapOvr>
    <a:masterClrMapping/>
  </p:clrMapOvr>
  <p:transition spd="med">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1" i="0" baseline="0"/>
            </a:lvl1pPr>
            <a:lvl2pPr>
              <a:defRPr b="1" i="0" baseline="0"/>
            </a:lvl2pPr>
            <a:lvl3pPr>
              <a:defRPr b="1" i="0" baseline="0"/>
            </a:lvl3pPr>
            <a:lvl4pPr>
              <a:defRPr b="1" i="0" baseline="0"/>
            </a:lvl4pPr>
            <a:lvl5pPr>
              <a:defRPr b="1" i="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20276372"/>
      </p:ext>
    </p:extLst>
  </p:cSld>
  <p:clrMapOvr>
    <a:masterClrMapping/>
  </p:clrMapOvr>
  <p:transition spd="med">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12838"/>
          </a:xfrm>
        </p:spPr>
        <p:txBody>
          <a:bodyPr/>
          <a:lstStyle>
            <a:lvl1pPr>
              <a:defRPr b="1"/>
            </a:lvl1pPr>
          </a:lstStyle>
          <a:p>
            <a:r>
              <a:rPr lang="en-US" dirty="0"/>
              <a:t>Click to edit Master title style</a:t>
            </a:r>
          </a:p>
        </p:txBody>
      </p:sp>
      <p:sp>
        <p:nvSpPr>
          <p:cNvPr id="5" name="Rectangle 3"/>
          <p:cNvSpPr>
            <a:spLocks noGrp="1" noChangeArrowheads="1"/>
          </p:cNvSpPr>
          <p:nvPr>
            <p:ph idx="1"/>
          </p:nvPr>
        </p:nvSpPr>
        <p:spPr bwMode="auto">
          <a:xfrm>
            <a:off x="533400" y="1905000"/>
            <a:ext cx="7772400" cy="444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a:bodyPr>
          <a:lstStyle>
            <a:lvl1pPr>
              <a:defRPr b="1"/>
            </a:lvl1pPr>
          </a:lstStyle>
          <a:p>
            <a:pPr lvl="0"/>
            <a:r>
              <a:rPr lang="en-US" noProof="0" dirty="0"/>
              <a:t>Click</a:t>
            </a:r>
          </a:p>
        </p:txBody>
      </p:sp>
    </p:spTree>
    <p:extLst>
      <p:ext uri="{BB962C8B-B14F-4D97-AF65-F5344CB8AC3E}">
        <p14:creationId xmlns:p14="http://schemas.microsoft.com/office/powerpoint/2010/main" val="2028086995"/>
      </p:ext>
    </p:extLst>
  </p:cSld>
  <p:clrMapOvr>
    <a:masterClrMapping/>
  </p:clrMapOvr>
  <p:transition spd="med">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620000" cy="990600"/>
          </a:xfrm>
        </p:spPr>
        <p:txBody>
          <a:bodyPr/>
          <a:lstStyle>
            <a:lvl1pPr>
              <a:defRPr b="1"/>
            </a:lvl1pPr>
          </a:lstStyle>
          <a:p>
            <a:r>
              <a:rPr lang="en-US" dirty="0"/>
              <a:t>Click to edit Master title style</a:t>
            </a:r>
          </a:p>
        </p:txBody>
      </p:sp>
      <p:sp>
        <p:nvSpPr>
          <p:cNvPr id="4" name="Content Placeholder 3"/>
          <p:cNvSpPr>
            <a:spLocks noGrp="1"/>
          </p:cNvSpPr>
          <p:nvPr>
            <p:ph sz="quarter" idx="10"/>
          </p:nvPr>
        </p:nvSpPr>
        <p:spPr>
          <a:xfrm>
            <a:off x="609600" y="1905000"/>
            <a:ext cx="3581400" cy="4267200"/>
          </a:xfrm>
        </p:spPr>
        <p:txBody>
          <a:bodyPr>
            <a:normAutofit/>
          </a:bodyPr>
          <a:lstStyle>
            <a:lvl1pPr>
              <a:defRPr b="1"/>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11"/>
          </p:nvPr>
        </p:nvSpPr>
        <p:spPr>
          <a:xfrm>
            <a:off x="4419600" y="1905000"/>
            <a:ext cx="3810000" cy="4267200"/>
          </a:xfrm>
        </p:spPr>
        <p:txBody>
          <a:bodyPr>
            <a:normAutofit/>
          </a:bodyPr>
          <a:lstStyle>
            <a:lvl1pPr>
              <a:defRPr b="1"/>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66486915"/>
      </p:ext>
    </p:extLst>
  </p:cSld>
  <p:clrMapOvr>
    <a:masterClrMapping/>
  </p:clrMapOvr>
  <p:transition spd="med">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12838"/>
          </a:xfrm>
        </p:spPr>
        <p:txBody>
          <a:bodyPr/>
          <a:lstStyle/>
          <a:p>
            <a:r>
              <a:rPr lang="en-US" dirty="0"/>
              <a:t>Click to edit Master title style</a:t>
            </a:r>
          </a:p>
        </p:txBody>
      </p:sp>
      <p:sp>
        <p:nvSpPr>
          <p:cNvPr id="5" name="Rectangle 3"/>
          <p:cNvSpPr>
            <a:spLocks noGrp="1" noChangeArrowheads="1"/>
          </p:cNvSpPr>
          <p:nvPr>
            <p:ph idx="1"/>
          </p:nvPr>
        </p:nvSpPr>
        <p:spPr bwMode="auto">
          <a:xfrm>
            <a:off x="533400" y="1905000"/>
            <a:ext cx="7772400" cy="444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pPr lvl="0"/>
            <a:endParaRPr lang="en-US" noProof="0" dirty="0"/>
          </a:p>
        </p:txBody>
      </p:sp>
    </p:spTree>
    <p:extLst>
      <p:ext uri="{BB962C8B-B14F-4D97-AF65-F5344CB8AC3E}">
        <p14:creationId xmlns:p14="http://schemas.microsoft.com/office/powerpoint/2010/main" val="1844114447"/>
      </p:ext>
    </p:extLst>
  </p:cSld>
  <p:clrMapOvr>
    <a:masterClrMapping/>
  </p:clrMapOvr>
  <p:transition spd="med">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1" i="0" baseline="0"/>
            </a:lvl1pPr>
            <a:lvl2pPr>
              <a:defRPr b="1" i="0" baseline="0"/>
            </a:lvl2pPr>
            <a:lvl3pPr>
              <a:defRPr b="1" i="0" baseline="0"/>
            </a:lvl3pPr>
            <a:lvl4pPr>
              <a:defRPr b="1" i="0" baseline="0"/>
            </a:lvl4pPr>
            <a:lvl5pPr>
              <a:defRPr b="1" i="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93884091"/>
      </p:ext>
    </p:extLst>
  </p:cSld>
  <p:clrMapOvr>
    <a:masterClrMapping/>
  </p:clrMapOvr>
  <p:transition spd="med">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3810000" y="1143001"/>
            <a:ext cx="4953000" cy="1524000"/>
          </a:xfrm>
        </p:spPr>
        <p:txBody>
          <a:bodyPr/>
          <a:lstStyle>
            <a:lvl1pPr>
              <a:defRPr/>
            </a:lvl1pPr>
          </a:lstStyle>
          <a:p>
            <a:pPr lvl="0"/>
            <a:r>
              <a:rPr lang="en-US" noProof="0" dirty="0"/>
              <a:t>Click to edit Master title style</a:t>
            </a:r>
          </a:p>
        </p:txBody>
      </p:sp>
      <p:sp>
        <p:nvSpPr>
          <p:cNvPr id="4099" name="Rectangle 3"/>
          <p:cNvSpPr>
            <a:spLocks noGrp="1" noChangeArrowheads="1"/>
          </p:cNvSpPr>
          <p:nvPr>
            <p:ph type="subTitle" idx="1"/>
          </p:nvPr>
        </p:nvSpPr>
        <p:spPr>
          <a:xfrm>
            <a:off x="4343400" y="3581400"/>
            <a:ext cx="4495800" cy="1371600"/>
          </a:xfrm>
        </p:spPr>
        <p:txBody>
          <a:bodyPr/>
          <a:lstStyle>
            <a:lvl1pPr marL="0" indent="0" algn="ctr">
              <a:buFontTx/>
              <a:buNone/>
              <a:defRPr/>
            </a:lvl1pPr>
          </a:lstStyle>
          <a:p>
            <a:pPr lvl="0"/>
            <a:r>
              <a:rPr lang="en-US" noProof="0" dirty="0"/>
              <a:t>Click to edit Master subtitle style</a:t>
            </a:r>
          </a:p>
        </p:txBody>
      </p:sp>
    </p:spTree>
    <p:extLst>
      <p:ext uri="{BB962C8B-B14F-4D97-AF65-F5344CB8AC3E}">
        <p14:creationId xmlns:p14="http://schemas.microsoft.com/office/powerpoint/2010/main" val="2081626140"/>
      </p:ext>
    </p:extLst>
  </p:cSld>
  <p:clrMapOvr>
    <a:masterClrMapping/>
  </p:clrMapOvr>
  <p:transition spd="med">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1" i="0" baseline="0"/>
            </a:lvl1pPr>
            <a:lvl2pPr>
              <a:defRPr b="1" i="0" baseline="0"/>
            </a:lvl2pPr>
            <a:lvl3pPr>
              <a:defRPr b="1" i="0" baseline="0"/>
            </a:lvl3pPr>
            <a:lvl4pPr>
              <a:defRPr b="1" i="0" baseline="0"/>
            </a:lvl4pPr>
            <a:lvl5pPr>
              <a:defRPr b="1" i="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26199192"/>
      </p:ext>
    </p:extLst>
  </p:cSld>
  <p:clrMapOvr>
    <a:masterClrMapping/>
  </p:clrMapOvr>
  <p:transition spd="med">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1" i="0" baseline="0"/>
            </a:lvl1pPr>
            <a:lvl2pPr>
              <a:defRPr b="1" i="0" baseline="0"/>
            </a:lvl2pPr>
            <a:lvl3pPr>
              <a:defRPr b="1" i="0" baseline="0"/>
            </a:lvl3pPr>
            <a:lvl4pPr>
              <a:defRPr b="1" i="0" baseline="0"/>
            </a:lvl4pPr>
            <a:lvl5pPr>
              <a:defRPr b="1" i="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71885663"/>
      </p:ext>
    </p:extLst>
  </p:cSld>
  <p:clrMapOvr>
    <a:masterClrMapping/>
  </p:clrMapOvr>
  <p:transition spd="med">
    <p:random/>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2.xml"/><Relationship Id="rId1"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slideLayout" Target="../slideLayouts/slideLayout9.xml"/><Relationship Id="rId7" Type="http://schemas.openxmlformats.org/officeDocument/2006/relationships/theme" Target="../theme/theme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7">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0" y="457200"/>
            <a:ext cx="50292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3505200" y="1676400"/>
            <a:ext cx="55626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85054434"/>
      </p:ext>
    </p:extLst>
  </p:cSld>
  <p:clrMap bg1="dk2" tx1="lt1" bg2="dk1" tx2="lt2" accent1="accent1" accent2="accent2" accent3="accent3" accent4="accent4" accent5="accent5" accent6="accent6" hlink="hlink" folHlink="folHlink"/>
  <p:sldLayoutIdLst>
    <p:sldLayoutId id="2147486566" r:id="rId1"/>
    <p:sldLayoutId id="2147486567" r:id="rId2"/>
    <p:sldLayoutId id="2147486568" r:id="rId3"/>
    <p:sldLayoutId id="2147486569" r:id="rId4"/>
    <p:sldLayoutId id="2147486570" r:id="rId5"/>
  </p:sldLayoutIdLst>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 calcmode="lin" valueType="num">
                                      <p:cBhvr>
                                        <p:cTn id="7" dur="500" fill="hold"/>
                                        <p:tgtEl>
                                          <p:spTgt spid="102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2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 calcmode="lin" valueType="num">
                                      <p:cBhvr>
                                        <p:cTn id="13" dur="500" fill="hold"/>
                                        <p:tgtEl>
                                          <p:spTgt spid="102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027">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027">
                                            <p:txEl>
                                              <p:pRg st="2" end="2"/>
                                            </p:txEl>
                                          </p:spTgt>
                                        </p:tgtEl>
                                        <p:attrNameLst>
                                          <p:attrName>style.visibility</p:attrName>
                                        </p:attrNameLst>
                                      </p:cBhvr>
                                      <p:to>
                                        <p:strVal val="visible"/>
                                      </p:to>
                                    </p:set>
                                    <p:anim calcmode="lin" valueType="num">
                                      <p:cBhvr>
                                        <p:cTn id="19" dur="500" fill="hold"/>
                                        <p:tgtEl>
                                          <p:spTgt spid="102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027">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1027">
                                            <p:txEl>
                                              <p:pRg st="3" end="3"/>
                                            </p:txEl>
                                          </p:spTgt>
                                        </p:tgtEl>
                                        <p:attrNameLst>
                                          <p:attrName>style.visibility</p:attrName>
                                        </p:attrNameLst>
                                      </p:cBhvr>
                                      <p:to>
                                        <p:strVal val="visible"/>
                                      </p:to>
                                    </p:set>
                                    <p:anim calcmode="lin" valueType="num">
                                      <p:cBhvr>
                                        <p:cTn id="25" dur="500" fill="hold"/>
                                        <p:tgtEl>
                                          <p:spTgt spid="1027">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027">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027">
                                            <p:txEl>
                                              <p:pRg st="4" end="4"/>
                                            </p:txEl>
                                          </p:spTgt>
                                        </p:tgtEl>
                                        <p:attrNameLst>
                                          <p:attrName>style.visibility</p:attrName>
                                        </p:attrNameLst>
                                      </p:cBhvr>
                                      <p:to>
                                        <p:strVal val="visible"/>
                                      </p:to>
                                    </p:set>
                                    <p:anim calcmode="lin" valueType="num">
                                      <p:cBhvr>
                                        <p:cTn id="31" dur="500" fill="hold"/>
                                        <p:tgtEl>
                                          <p:spTgt spid="1027">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027">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2">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3">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4">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5">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Lst>
      </p:bldP>
    </p:bldLst>
  </p:timing>
  <p:txStyles>
    <p:titleStyle>
      <a:lvl1pPr algn="ctr" rtl="0" eaLnBrk="0" fontAlgn="base" hangingPunct="0">
        <a:spcBef>
          <a:spcPct val="0"/>
        </a:spcBef>
        <a:spcAft>
          <a:spcPct val="0"/>
        </a:spcAft>
        <a:defRPr sz="3600" b="1">
          <a:solidFill>
            <a:srgbClr val="FFCCFF"/>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2pPr>
      <a:lvl3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3pPr>
      <a:lvl4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4pPr>
      <a:lvl5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5pPr>
      <a:lvl6pPr marL="4572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6pPr>
      <a:lvl7pPr marL="9144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7pPr>
      <a:lvl8pPr marL="13716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8pPr>
      <a:lvl9pPr marL="18288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9pPr>
    </p:titleStyle>
    <p:bodyStyle>
      <a:lvl1pPr marL="342900" indent="-342900" algn="l" rtl="0" eaLnBrk="0" fontAlgn="base" hangingPunct="0">
        <a:spcBef>
          <a:spcPct val="20000"/>
        </a:spcBef>
        <a:spcAft>
          <a:spcPct val="0"/>
        </a:spcAft>
        <a:buChar char="•"/>
        <a:defRPr sz="3200" b="1">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har char="•"/>
        <a:defRPr sz="2400" b="1">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6pPr>
      <a:lvl7pPr marL="29718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7pPr>
      <a:lvl8pPr marL="34290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8pPr>
      <a:lvl9pPr marL="38862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0" y="457200"/>
            <a:ext cx="50292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3505200" y="1676400"/>
            <a:ext cx="55626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85752229"/>
      </p:ext>
    </p:extLst>
  </p:cSld>
  <p:clrMap bg1="dk2" tx1="lt1" bg2="dk1" tx2="lt2" accent1="accent1" accent2="accent2" accent3="accent3" accent4="accent4" accent5="accent5" accent6="accent6" hlink="hlink" folHlink="folHlink"/>
  <p:sldLayoutIdLst>
    <p:sldLayoutId id="2147486579" r:id="rId1"/>
  </p:sldLayoutIdLst>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 calcmode="lin" valueType="num">
                                      <p:cBhvr>
                                        <p:cTn id="7" dur="500" fill="hold"/>
                                        <p:tgtEl>
                                          <p:spTgt spid="102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2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 calcmode="lin" valueType="num">
                                      <p:cBhvr>
                                        <p:cTn id="13" dur="500" fill="hold"/>
                                        <p:tgtEl>
                                          <p:spTgt spid="102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027">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027">
                                            <p:txEl>
                                              <p:pRg st="2" end="2"/>
                                            </p:txEl>
                                          </p:spTgt>
                                        </p:tgtEl>
                                        <p:attrNameLst>
                                          <p:attrName>style.visibility</p:attrName>
                                        </p:attrNameLst>
                                      </p:cBhvr>
                                      <p:to>
                                        <p:strVal val="visible"/>
                                      </p:to>
                                    </p:set>
                                    <p:anim calcmode="lin" valueType="num">
                                      <p:cBhvr>
                                        <p:cTn id="19" dur="500" fill="hold"/>
                                        <p:tgtEl>
                                          <p:spTgt spid="102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027">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1027">
                                            <p:txEl>
                                              <p:pRg st="3" end="3"/>
                                            </p:txEl>
                                          </p:spTgt>
                                        </p:tgtEl>
                                        <p:attrNameLst>
                                          <p:attrName>style.visibility</p:attrName>
                                        </p:attrNameLst>
                                      </p:cBhvr>
                                      <p:to>
                                        <p:strVal val="visible"/>
                                      </p:to>
                                    </p:set>
                                    <p:anim calcmode="lin" valueType="num">
                                      <p:cBhvr>
                                        <p:cTn id="25" dur="500" fill="hold"/>
                                        <p:tgtEl>
                                          <p:spTgt spid="1027">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027">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027">
                                            <p:txEl>
                                              <p:pRg st="4" end="4"/>
                                            </p:txEl>
                                          </p:spTgt>
                                        </p:tgtEl>
                                        <p:attrNameLst>
                                          <p:attrName>style.visibility</p:attrName>
                                        </p:attrNameLst>
                                      </p:cBhvr>
                                      <p:to>
                                        <p:strVal val="visible"/>
                                      </p:to>
                                    </p:set>
                                    <p:anim calcmode="lin" valueType="num">
                                      <p:cBhvr>
                                        <p:cTn id="31" dur="500" fill="hold"/>
                                        <p:tgtEl>
                                          <p:spTgt spid="1027">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027">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2">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3">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4">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5">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Lst>
      </p:bldP>
    </p:bldLst>
  </p:timing>
  <p:txStyles>
    <p:titleStyle>
      <a:lvl1pPr algn="ctr" rtl="0" eaLnBrk="0" fontAlgn="base" hangingPunct="0">
        <a:spcBef>
          <a:spcPct val="0"/>
        </a:spcBef>
        <a:spcAft>
          <a:spcPct val="0"/>
        </a:spcAft>
        <a:defRPr sz="3600" b="1">
          <a:solidFill>
            <a:srgbClr val="FFCCFF"/>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2pPr>
      <a:lvl3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3pPr>
      <a:lvl4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4pPr>
      <a:lvl5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5pPr>
      <a:lvl6pPr marL="4572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6pPr>
      <a:lvl7pPr marL="9144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7pPr>
      <a:lvl8pPr marL="13716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8pPr>
      <a:lvl9pPr marL="18288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9pPr>
    </p:titleStyle>
    <p:bodyStyle>
      <a:lvl1pPr marL="342900" indent="-342900" algn="l" rtl="0" eaLnBrk="0" fontAlgn="base" hangingPunct="0">
        <a:spcBef>
          <a:spcPct val="20000"/>
        </a:spcBef>
        <a:spcAft>
          <a:spcPct val="0"/>
        </a:spcAft>
        <a:buChar char="•"/>
        <a:defRPr sz="3200" b="1">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har char="•"/>
        <a:defRPr sz="2400" b="1">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6pPr>
      <a:lvl7pPr marL="29718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7pPr>
      <a:lvl8pPr marL="34290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8pPr>
      <a:lvl9pPr marL="38862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8">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0" y="457200"/>
            <a:ext cx="50292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3505200" y="1676400"/>
            <a:ext cx="55626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87442528"/>
      </p:ext>
    </p:extLst>
  </p:cSld>
  <p:clrMap bg1="dk2" tx1="lt1" bg2="dk1" tx2="lt2" accent1="accent1" accent2="accent2" accent3="accent3" accent4="accent4" accent5="accent5" accent6="accent6" hlink="hlink" folHlink="folHlink"/>
  <p:sldLayoutIdLst>
    <p:sldLayoutId id="2147486581" r:id="rId1"/>
    <p:sldLayoutId id="2147486582" r:id="rId2"/>
    <p:sldLayoutId id="2147486583" r:id="rId3"/>
    <p:sldLayoutId id="2147486584" r:id="rId4"/>
    <p:sldLayoutId id="2147486585" r:id="rId5"/>
    <p:sldLayoutId id="2147486586" r:id="rId6"/>
  </p:sldLayoutIdLst>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 calcmode="lin" valueType="num">
                                      <p:cBhvr>
                                        <p:cTn id="7" dur="500" fill="hold"/>
                                        <p:tgtEl>
                                          <p:spTgt spid="102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2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 calcmode="lin" valueType="num">
                                      <p:cBhvr>
                                        <p:cTn id="13" dur="500" fill="hold"/>
                                        <p:tgtEl>
                                          <p:spTgt spid="102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027">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027">
                                            <p:txEl>
                                              <p:pRg st="2" end="2"/>
                                            </p:txEl>
                                          </p:spTgt>
                                        </p:tgtEl>
                                        <p:attrNameLst>
                                          <p:attrName>style.visibility</p:attrName>
                                        </p:attrNameLst>
                                      </p:cBhvr>
                                      <p:to>
                                        <p:strVal val="visible"/>
                                      </p:to>
                                    </p:set>
                                    <p:anim calcmode="lin" valueType="num">
                                      <p:cBhvr>
                                        <p:cTn id="19" dur="500" fill="hold"/>
                                        <p:tgtEl>
                                          <p:spTgt spid="102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027">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1027">
                                            <p:txEl>
                                              <p:pRg st="3" end="3"/>
                                            </p:txEl>
                                          </p:spTgt>
                                        </p:tgtEl>
                                        <p:attrNameLst>
                                          <p:attrName>style.visibility</p:attrName>
                                        </p:attrNameLst>
                                      </p:cBhvr>
                                      <p:to>
                                        <p:strVal val="visible"/>
                                      </p:to>
                                    </p:set>
                                    <p:anim calcmode="lin" valueType="num">
                                      <p:cBhvr>
                                        <p:cTn id="25" dur="500" fill="hold"/>
                                        <p:tgtEl>
                                          <p:spTgt spid="1027">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027">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027">
                                            <p:txEl>
                                              <p:pRg st="4" end="4"/>
                                            </p:txEl>
                                          </p:spTgt>
                                        </p:tgtEl>
                                        <p:attrNameLst>
                                          <p:attrName>style.visibility</p:attrName>
                                        </p:attrNameLst>
                                      </p:cBhvr>
                                      <p:to>
                                        <p:strVal val="visible"/>
                                      </p:to>
                                    </p:set>
                                    <p:anim calcmode="lin" valueType="num">
                                      <p:cBhvr>
                                        <p:cTn id="31" dur="500" fill="hold"/>
                                        <p:tgtEl>
                                          <p:spTgt spid="1027">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027">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2">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3">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4">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5">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Lst>
      </p:bldP>
    </p:bldLst>
  </p:timing>
  <p:txStyles>
    <p:titleStyle>
      <a:lvl1pPr algn="ctr" rtl="0" eaLnBrk="0" fontAlgn="base" hangingPunct="0">
        <a:spcBef>
          <a:spcPct val="0"/>
        </a:spcBef>
        <a:spcAft>
          <a:spcPct val="0"/>
        </a:spcAft>
        <a:defRPr sz="3600" b="1">
          <a:solidFill>
            <a:srgbClr val="FFCCFF"/>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2pPr>
      <a:lvl3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3pPr>
      <a:lvl4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4pPr>
      <a:lvl5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5pPr>
      <a:lvl6pPr marL="4572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6pPr>
      <a:lvl7pPr marL="9144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7pPr>
      <a:lvl8pPr marL="13716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8pPr>
      <a:lvl9pPr marL="18288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9pPr>
    </p:titleStyle>
    <p:bodyStyle>
      <a:lvl1pPr marL="342900" indent="-342900" algn="l" rtl="0" eaLnBrk="0" fontAlgn="base" hangingPunct="0">
        <a:spcBef>
          <a:spcPct val="20000"/>
        </a:spcBef>
        <a:spcAft>
          <a:spcPct val="0"/>
        </a:spcAft>
        <a:buChar char="•"/>
        <a:defRPr sz="3200" b="1">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har char="•"/>
        <a:defRPr sz="2400" b="1">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6pPr>
      <a:lvl7pPr marL="29718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7pPr>
      <a:lvl8pPr marL="34290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8pPr>
      <a:lvl9pPr marL="38862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slide" Target="slide11.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slide" Target="slide16.xml"/><Relationship Id="rId4" Type="http://schemas.openxmlformats.org/officeDocument/2006/relationships/slide" Target="slide15.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F6631-CE54-8039-036E-FB89CFE84FEC}"/>
              </a:ext>
            </a:extLst>
          </p:cNvPr>
          <p:cNvSpPr>
            <a:spLocks noGrp="1"/>
          </p:cNvSpPr>
          <p:nvPr>
            <p:ph type="ctrTitle"/>
          </p:nvPr>
        </p:nvSpPr>
        <p:spPr/>
        <p:txBody>
          <a:bodyPr/>
          <a:lstStyle/>
          <a:p>
            <a:r>
              <a:rPr lang="en-US" dirty="0"/>
              <a:t>First and Second Corinthians</a:t>
            </a:r>
          </a:p>
        </p:txBody>
      </p:sp>
      <p:sp>
        <p:nvSpPr>
          <p:cNvPr id="3" name="Subtitle 2">
            <a:extLst>
              <a:ext uri="{FF2B5EF4-FFF2-40B4-BE49-F238E27FC236}">
                <a16:creationId xmlns:a16="http://schemas.microsoft.com/office/drawing/2014/main" id="{95AACCD0-1677-0641-7DC5-690A14B58FA7}"/>
              </a:ext>
            </a:extLst>
          </p:cNvPr>
          <p:cNvSpPr>
            <a:spLocks noGrp="1"/>
          </p:cNvSpPr>
          <p:nvPr>
            <p:ph type="subTitle" idx="1"/>
          </p:nvPr>
        </p:nvSpPr>
        <p:spPr/>
        <p:txBody>
          <a:bodyPr/>
          <a:lstStyle/>
          <a:p>
            <a:r>
              <a:rPr lang="en-US" dirty="0"/>
              <a:t>Lesson 7</a:t>
            </a:r>
          </a:p>
          <a:p>
            <a:r>
              <a:rPr lang="en-US" dirty="0"/>
              <a:t>A Portrait of Love</a:t>
            </a:r>
          </a:p>
        </p:txBody>
      </p:sp>
    </p:spTree>
    <p:extLst>
      <p:ext uri="{BB962C8B-B14F-4D97-AF65-F5344CB8AC3E}">
        <p14:creationId xmlns:p14="http://schemas.microsoft.com/office/powerpoint/2010/main" val="4076639488"/>
      </p:ext>
    </p:extLst>
  </p:cSld>
  <p:clrMapOvr>
    <a:masterClrMapping/>
  </p:clrMapOvr>
  <p:transition spd="med">
    <p:rand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997D7-779E-4CAD-B924-531D746A2D9C}"/>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19C274BE-070B-425B-9BE2-C4B40B800135}"/>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1169275825"/>
      </p:ext>
    </p:extLst>
  </p:cSld>
  <p:clrMapOvr>
    <a:masterClrMapping/>
  </p:clrMapOvr>
  <p:transition spd="med">
    <p:random/>
  </p:transition>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1717250" name="Rectangle 2">
            <a:extLst>
              <a:ext uri="{FF2B5EF4-FFF2-40B4-BE49-F238E27FC236}">
                <a16:creationId xmlns:a16="http://schemas.microsoft.com/office/drawing/2014/main" id="{3DD910BA-8C8B-AF11-27C8-72958BDEBAB6}"/>
              </a:ext>
            </a:extLst>
          </p:cNvPr>
          <p:cNvSpPr>
            <a:spLocks noGrp="1" noChangeArrowheads="1"/>
          </p:cNvSpPr>
          <p:nvPr>
            <p:ph type="title"/>
          </p:nvPr>
        </p:nvSpPr>
        <p:spPr>
          <a:xfrm>
            <a:off x="1447800" y="381000"/>
            <a:ext cx="6477000" cy="762000"/>
          </a:xfrm>
        </p:spPr>
        <p:txBody>
          <a:bodyPr/>
          <a:lstStyle/>
          <a:p>
            <a:pPr eaLnBrk="1" hangingPunct="1">
              <a:defRPr/>
            </a:pPr>
            <a:r>
              <a:rPr lang="en-US" altLang="en-US" sz="3200" dirty="0"/>
              <a:t>1 Corinthians 13:4-8a NIV</a:t>
            </a:r>
          </a:p>
        </p:txBody>
      </p:sp>
      <p:sp>
        <p:nvSpPr>
          <p:cNvPr id="1717251" name="Rectangle 3">
            <a:extLst>
              <a:ext uri="{FF2B5EF4-FFF2-40B4-BE49-F238E27FC236}">
                <a16:creationId xmlns:a16="http://schemas.microsoft.com/office/drawing/2014/main" id="{CAA68AC7-387B-C608-89DE-777A64FC8E3F}"/>
              </a:ext>
            </a:extLst>
          </p:cNvPr>
          <p:cNvSpPr>
            <a:spLocks noGrp="1" noChangeArrowheads="1"/>
          </p:cNvSpPr>
          <p:nvPr>
            <p:ph type="body" idx="1"/>
          </p:nvPr>
        </p:nvSpPr>
        <p:spPr>
          <a:xfrm>
            <a:off x="838200" y="1600200"/>
            <a:ext cx="7696200" cy="4495800"/>
          </a:xfrm>
        </p:spPr>
        <p:txBody>
          <a:bodyPr>
            <a:normAutofit/>
          </a:bodyPr>
          <a:lstStyle/>
          <a:p>
            <a:pPr eaLnBrk="1" hangingPunct="1">
              <a:defRPr/>
            </a:pPr>
            <a:r>
              <a:rPr lang="en-US" altLang="en-US" sz="3100" dirty="0"/>
              <a:t>Love is patient, love is kind. It does not envy, it does not boast, it is not proud. </a:t>
            </a:r>
            <a:r>
              <a:rPr lang="en-US" altLang="en-US" sz="3100" baseline="30000" dirty="0"/>
              <a:t>5</a:t>
            </a:r>
            <a:r>
              <a:rPr lang="en-US" altLang="en-US" sz="3100" dirty="0"/>
              <a:t> It does not dishonor others, it is not self-seeking, it is not easily angered, it keeps no record of wrongs. </a:t>
            </a:r>
            <a:r>
              <a:rPr lang="en-US" altLang="en-US" sz="3100" baseline="30000" dirty="0"/>
              <a:t>6</a:t>
            </a:r>
            <a:r>
              <a:rPr lang="en-US" altLang="en-US" sz="3100" dirty="0"/>
              <a:t> Love does not delight in evil but rejoices with the truth. </a:t>
            </a:r>
            <a:r>
              <a:rPr lang="en-US" altLang="en-US" sz="3100" baseline="30000" dirty="0"/>
              <a:t>7</a:t>
            </a:r>
            <a:r>
              <a:rPr lang="en-US" altLang="en-US" sz="3100" dirty="0"/>
              <a:t> It always protects, always trusts, always hopes, always perseveres. </a:t>
            </a:r>
            <a:r>
              <a:rPr lang="en-US" altLang="en-US" sz="3100" baseline="30000" dirty="0"/>
              <a:t>8</a:t>
            </a:r>
            <a:r>
              <a:rPr lang="en-US" altLang="en-US" sz="3100" dirty="0"/>
              <a:t> Love never fails. </a:t>
            </a:r>
            <a:r>
              <a:rPr lang="en-US" sz="3500" dirty="0"/>
              <a:t>[</a:t>
            </a:r>
            <a:r>
              <a:rPr lang="en-US" sz="3500" dirty="0">
                <a:hlinkClick r:id="rId4" action="ppaction://hlinksldjump"/>
              </a:rPr>
              <a:t>R</a:t>
            </a:r>
            <a:r>
              <a:rPr lang="en-US" sz="3500" dirty="0"/>
              <a:t>]</a:t>
            </a:r>
          </a:p>
          <a:p>
            <a:pPr marL="0" indent="0" eaLnBrk="1" hangingPunct="1">
              <a:buNone/>
              <a:defRPr/>
            </a:pPr>
            <a:endParaRPr lang="en-US" altLang="en-US" dirty="0"/>
          </a:p>
        </p:txBody>
      </p:sp>
    </p:spTree>
  </p:cSld>
  <p:clrMapOvr>
    <a:masterClrMapping/>
  </p:clrMapOvr>
  <p:transition spd="med">
    <p:random/>
  </p:transition>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1380" name="Rectangle 4"/>
          <p:cNvSpPr>
            <a:spLocks noGrp="1" noChangeArrowheads="1"/>
          </p:cNvSpPr>
          <p:nvPr>
            <p:ph type="title"/>
          </p:nvPr>
        </p:nvSpPr>
        <p:spPr/>
        <p:txBody>
          <a:bodyPr/>
          <a:lstStyle/>
          <a:p>
            <a:pPr eaLnBrk="1" hangingPunct="1">
              <a:defRPr/>
            </a:pPr>
            <a:r>
              <a:rPr lang="en-US" altLang="en-US"/>
              <a:t>Characteristics of Love (NIV)</a:t>
            </a:r>
          </a:p>
        </p:txBody>
      </p:sp>
      <p:sp>
        <p:nvSpPr>
          <p:cNvPr id="741381" name="Rectangle 5"/>
          <p:cNvSpPr>
            <a:spLocks noGrp="1" noChangeArrowheads="1"/>
          </p:cNvSpPr>
          <p:nvPr>
            <p:ph sz="quarter" idx="10"/>
          </p:nvPr>
        </p:nvSpPr>
        <p:spPr/>
        <p:txBody>
          <a:bodyPr>
            <a:normAutofit fontScale="92500" lnSpcReduction="20000"/>
          </a:bodyPr>
          <a:lstStyle/>
          <a:p>
            <a:pPr eaLnBrk="1" hangingPunct="1">
              <a:lnSpc>
                <a:spcPct val="90000"/>
              </a:lnSpc>
              <a:defRPr/>
            </a:pPr>
            <a:r>
              <a:rPr lang="en-US" altLang="en-US" dirty="0"/>
              <a:t>Love:</a:t>
            </a:r>
          </a:p>
          <a:p>
            <a:pPr lvl="1" eaLnBrk="1" hangingPunct="1">
              <a:lnSpc>
                <a:spcPct val="90000"/>
              </a:lnSpc>
              <a:defRPr/>
            </a:pPr>
            <a:r>
              <a:rPr lang="en-US" altLang="en-US" dirty="0"/>
              <a:t>Is patient</a:t>
            </a:r>
          </a:p>
          <a:p>
            <a:pPr lvl="1" eaLnBrk="1" hangingPunct="1">
              <a:lnSpc>
                <a:spcPct val="90000"/>
              </a:lnSpc>
              <a:defRPr/>
            </a:pPr>
            <a:r>
              <a:rPr lang="en-US" altLang="en-US" dirty="0"/>
              <a:t>Is kind</a:t>
            </a:r>
          </a:p>
          <a:p>
            <a:pPr lvl="1" eaLnBrk="1" hangingPunct="1">
              <a:lnSpc>
                <a:spcPct val="90000"/>
              </a:lnSpc>
              <a:defRPr/>
            </a:pPr>
            <a:r>
              <a:rPr lang="en-US" altLang="en-US" dirty="0"/>
              <a:t>Does not envy</a:t>
            </a:r>
          </a:p>
          <a:p>
            <a:pPr lvl="1" eaLnBrk="1" hangingPunct="1">
              <a:lnSpc>
                <a:spcPct val="90000"/>
              </a:lnSpc>
              <a:defRPr/>
            </a:pPr>
            <a:r>
              <a:rPr lang="en-US" altLang="en-US" dirty="0"/>
              <a:t>Does not boast</a:t>
            </a:r>
          </a:p>
          <a:p>
            <a:pPr lvl="1" eaLnBrk="1" hangingPunct="1">
              <a:lnSpc>
                <a:spcPct val="90000"/>
              </a:lnSpc>
              <a:defRPr/>
            </a:pPr>
            <a:r>
              <a:rPr lang="en-US" altLang="en-US" dirty="0"/>
              <a:t>Is not proud</a:t>
            </a:r>
          </a:p>
          <a:p>
            <a:pPr lvl="1" eaLnBrk="1" hangingPunct="1">
              <a:lnSpc>
                <a:spcPct val="90000"/>
              </a:lnSpc>
              <a:defRPr/>
            </a:pPr>
            <a:r>
              <a:rPr lang="en-US" altLang="en-US" dirty="0"/>
              <a:t>Is not rude</a:t>
            </a:r>
          </a:p>
          <a:p>
            <a:pPr lvl="1" eaLnBrk="1" hangingPunct="1">
              <a:lnSpc>
                <a:spcPct val="90000"/>
              </a:lnSpc>
              <a:defRPr/>
            </a:pPr>
            <a:r>
              <a:rPr lang="en-US" altLang="en-US" dirty="0"/>
              <a:t>Is not self-seeking</a:t>
            </a:r>
          </a:p>
          <a:p>
            <a:pPr lvl="1" eaLnBrk="1" hangingPunct="1">
              <a:lnSpc>
                <a:spcPct val="90000"/>
              </a:lnSpc>
              <a:defRPr/>
            </a:pPr>
            <a:r>
              <a:rPr lang="en-US" altLang="en-US" dirty="0"/>
              <a:t>Is not easily angered</a:t>
            </a:r>
          </a:p>
          <a:p>
            <a:pPr lvl="1" eaLnBrk="1" hangingPunct="1">
              <a:lnSpc>
                <a:spcPct val="90000"/>
              </a:lnSpc>
              <a:defRPr/>
            </a:pPr>
            <a:r>
              <a:rPr lang="en-US" altLang="en-US" dirty="0"/>
              <a:t>Keeps no record of wrongs</a:t>
            </a:r>
          </a:p>
        </p:txBody>
      </p:sp>
      <p:sp>
        <p:nvSpPr>
          <p:cNvPr id="741382" name="Rectangle 6"/>
          <p:cNvSpPr>
            <a:spLocks noGrp="1" noChangeArrowheads="1"/>
          </p:cNvSpPr>
          <p:nvPr>
            <p:ph sz="quarter" idx="11"/>
          </p:nvPr>
        </p:nvSpPr>
        <p:spPr/>
        <p:txBody>
          <a:bodyPr>
            <a:normAutofit lnSpcReduction="10000"/>
          </a:bodyPr>
          <a:lstStyle/>
          <a:p>
            <a:pPr eaLnBrk="1" hangingPunct="1">
              <a:lnSpc>
                <a:spcPct val="90000"/>
              </a:lnSpc>
              <a:defRPr/>
            </a:pPr>
            <a:r>
              <a:rPr lang="en-US" altLang="en-US" dirty="0"/>
              <a:t>Love:</a:t>
            </a:r>
          </a:p>
          <a:p>
            <a:pPr lvl="1" eaLnBrk="1" hangingPunct="1">
              <a:lnSpc>
                <a:spcPct val="90000"/>
              </a:lnSpc>
              <a:defRPr/>
            </a:pPr>
            <a:r>
              <a:rPr lang="en-US" altLang="en-US" dirty="0"/>
              <a:t>Does not delight in evil</a:t>
            </a:r>
          </a:p>
          <a:p>
            <a:pPr lvl="1" eaLnBrk="1" hangingPunct="1">
              <a:lnSpc>
                <a:spcPct val="90000"/>
              </a:lnSpc>
              <a:defRPr/>
            </a:pPr>
            <a:r>
              <a:rPr lang="en-US" altLang="en-US" dirty="0"/>
              <a:t>Rejoices in the truth</a:t>
            </a:r>
          </a:p>
          <a:p>
            <a:pPr lvl="1" eaLnBrk="1" hangingPunct="1">
              <a:lnSpc>
                <a:spcPct val="90000"/>
              </a:lnSpc>
              <a:defRPr/>
            </a:pPr>
            <a:r>
              <a:rPr lang="en-US" altLang="en-US" dirty="0"/>
              <a:t>Always protects</a:t>
            </a:r>
          </a:p>
          <a:p>
            <a:pPr lvl="1" eaLnBrk="1" hangingPunct="1">
              <a:lnSpc>
                <a:spcPct val="90000"/>
              </a:lnSpc>
              <a:defRPr/>
            </a:pPr>
            <a:r>
              <a:rPr lang="en-US" altLang="en-US" dirty="0"/>
              <a:t>Always trusts</a:t>
            </a:r>
          </a:p>
          <a:p>
            <a:pPr lvl="1" eaLnBrk="1" hangingPunct="1">
              <a:lnSpc>
                <a:spcPct val="90000"/>
              </a:lnSpc>
              <a:defRPr/>
            </a:pPr>
            <a:r>
              <a:rPr lang="en-US" altLang="en-US" dirty="0"/>
              <a:t>Always hopes</a:t>
            </a:r>
          </a:p>
          <a:p>
            <a:pPr lvl="1" eaLnBrk="1" hangingPunct="1">
              <a:lnSpc>
                <a:spcPct val="90000"/>
              </a:lnSpc>
              <a:defRPr/>
            </a:pPr>
            <a:r>
              <a:rPr lang="en-US" altLang="en-US" dirty="0"/>
              <a:t>Always perseveres</a:t>
            </a:r>
          </a:p>
          <a:p>
            <a:pPr lvl="1" eaLnBrk="1" hangingPunct="1">
              <a:lnSpc>
                <a:spcPct val="90000"/>
              </a:lnSpc>
              <a:defRPr/>
            </a:pPr>
            <a:r>
              <a:rPr lang="en-US" altLang="en-US" dirty="0"/>
              <a:t>Never fails.</a:t>
            </a:r>
          </a:p>
        </p:txBody>
      </p:sp>
    </p:spTree>
    <p:extLst>
      <p:ext uri="{BB962C8B-B14F-4D97-AF65-F5344CB8AC3E}">
        <p14:creationId xmlns:p14="http://schemas.microsoft.com/office/powerpoint/2010/main" val="278886259"/>
      </p:ext>
    </p:extLst>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741381">
                                            <p:txEl>
                                              <p:pRg st="0" end="0"/>
                                            </p:txEl>
                                          </p:spTgt>
                                        </p:tgtEl>
                                        <p:attrNameLst>
                                          <p:attrName>style.visibility</p:attrName>
                                        </p:attrNameLst>
                                      </p:cBhvr>
                                      <p:to>
                                        <p:strVal val="visible"/>
                                      </p:to>
                                    </p:set>
                                    <p:anim calcmode="lin" valueType="num">
                                      <p:cBhvr>
                                        <p:cTn id="7" dur="500" fill="hold"/>
                                        <p:tgtEl>
                                          <p:spTgt spid="741381">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741381">
                                            <p:txEl>
                                              <p:pRg st="0" end="0"/>
                                            </p:txEl>
                                          </p:spTgt>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741381">
                                            <p:txEl>
                                              <p:pRg st="1" end="1"/>
                                            </p:txEl>
                                          </p:spTgt>
                                        </p:tgtEl>
                                        <p:attrNameLst>
                                          <p:attrName>style.visibility</p:attrName>
                                        </p:attrNameLst>
                                      </p:cBhvr>
                                      <p:to>
                                        <p:strVal val="visible"/>
                                      </p:to>
                                    </p:set>
                                    <p:anim calcmode="lin" valueType="num">
                                      <p:cBhvr>
                                        <p:cTn id="11" dur="500" fill="hold"/>
                                        <p:tgtEl>
                                          <p:spTgt spid="741381">
                                            <p:txEl>
                                              <p:pRg st="1" end="1"/>
                                            </p:txEl>
                                          </p:spTgt>
                                        </p:tgtEl>
                                        <p:attrNameLst>
                                          <p:attrName>ppt_w</p:attrName>
                                        </p:attrNameLst>
                                      </p:cBhvr>
                                      <p:tavLst>
                                        <p:tav tm="0">
                                          <p:val>
                                            <p:fltVal val="0"/>
                                          </p:val>
                                        </p:tav>
                                        <p:tav tm="100000">
                                          <p:val>
                                            <p:strVal val="#ppt_w"/>
                                          </p:val>
                                        </p:tav>
                                      </p:tavLst>
                                    </p:anim>
                                    <p:anim calcmode="lin" valueType="num">
                                      <p:cBhvr>
                                        <p:cTn id="12" dur="500" fill="hold"/>
                                        <p:tgtEl>
                                          <p:spTgt spid="741381">
                                            <p:txEl>
                                              <p:pRg st="1" end="1"/>
                                            </p:txEl>
                                          </p:spTgt>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741381">
                                            <p:txEl>
                                              <p:pRg st="2" end="2"/>
                                            </p:txEl>
                                          </p:spTgt>
                                        </p:tgtEl>
                                        <p:attrNameLst>
                                          <p:attrName>style.visibility</p:attrName>
                                        </p:attrNameLst>
                                      </p:cBhvr>
                                      <p:to>
                                        <p:strVal val="visible"/>
                                      </p:to>
                                    </p:set>
                                    <p:anim calcmode="lin" valueType="num">
                                      <p:cBhvr>
                                        <p:cTn id="15" dur="500" fill="hold"/>
                                        <p:tgtEl>
                                          <p:spTgt spid="741381">
                                            <p:txEl>
                                              <p:pRg st="2" end="2"/>
                                            </p:txEl>
                                          </p:spTgt>
                                        </p:tgtEl>
                                        <p:attrNameLst>
                                          <p:attrName>ppt_w</p:attrName>
                                        </p:attrNameLst>
                                      </p:cBhvr>
                                      <p:tavLst>
                                        <p:tav tm="0">
                                          <p:val>
                                            <p:fltVal val="0"/>
                                          </p:val>
                                        </p:tav>
                                        <p:tav tm="100000">
                                          <p:val>
                                            <p:strVal val="#ppt_w"/>
                                          </p:val>
                                        </p:tav>
                                      </p:tavLst>
                                    </p:anim>
                                    <p:anim calcmode="lin" valueType="num">
                                      <p:cBhvr>
                                        <p:cTn id="16" dur="500" fill="hold"/>
                                        <p:tgtEl>
                                          <p:spTgt spid="741381">
                                            <p:txEl>
                                              <p:pRg st="2" end="2"/>
                                            </p:txEl>
                                          </p:spTgt>
                                        </p:tgtEl>
                                        <p:attrNameLst>
                                          <p:attrName>ppt_h</p:attrName>
                                        </p:attrNameLst>
                                      </p:cBhvr>
                                      <p:tavLst>
                                        <p:tav tm="0">
                                          <p:val>
                                            <p:strVal val="#ppt_h"/>
                                          </p:val>
                                        </p:tav>
                                        <p:tav tm="100000">
                                          <p:val>
                                            <p:strVal val="#ppt_h"/>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741381">
                                            <p:txEl>
                                              <p:pRg st="3" end="3"/>
                                            </p:txEl>
                                          </p:spTgt>
                                        </p:tgtEl>
                                        <p:attrNameLst>
                                          <p:attrName>style.visibility</p:attrName>
                                        </p:attrNameLst>
                                      </p:cBhvr>
                                      <p:to>
                                        <p:strVal val="visible"/>
                                      </p:to>
                                    </p:set>
                                    <p:anim calcmode="lin" valueType="num">
                                      <p:cBhvr>
                                        <p:cTn id="19" dur="500" fill="hold"/>
                                        <p:tgtEl>
                                          <p:spTgt spid="741381">
                                            <p:txEl>
                                              <p:pRg st="3" end="3"/>
                                            </p:txEl>
                                          </p:spTgt>
                                        </p:tgtEl>
                                        <p:attrNameLst>
                                          <p:attrName>ppt_w</p:attrName>
                                        </p:attrNameLst>
                                      </p:cBhvr>
                                      <p:tavLst>
                                        <p:tav tm="0">
                                          <p:val>
                                            <p:fltVal val="0"/>
                                          </p:val>
                                        </p:tav>
                                        <p:tav tm="100000">
                                          <p:val>
                                            <p:strVal val="#ppt_w"/>
                                          </p:val>
                                        </p:tav>
                                      </p:tavLst>
                                    </p:anim>
                                    <p:anim calcmode="lin" valueType="num">
                                      <p:cBhvr>
                                        <p:cTn id="20" dur="500" fill="hold"/>
                                        <p:tgtEl>
                                          <p:spTgt spid="741381">
                                            <p:txEl>
                                              <p:pRg st="3" end="3"/>
                                            </p:txEl>
                                          </p:spTgt>
                                        </p:tgtEl>
                                        <p:attrNameLst>
                                          <p:attrName>ppt_h</p:attrName>
                                        </p:attrNameLst>
                                      </p:cBhvr>
                                      <p:tavLst>
                                        <p:tav tm="0">
                                          <p:val>
                                            <p:strVal val="#ppt_h"/>
                                          </p:val>
                                        </p:tav>
                                        <p:tav tm="100000">
                                          <p:val>
                                            <p:strVal val="#ppt_h"/>
                                          </p:val>
                                        </p:tav>
                                      </p:tavLst>
                                    </p:anim>
                                  </p:childTnLst>
                                </p:cTn>
                              </p:par>
                              <p:par>
                                <p:cTn id="21" presetID="17" presetClass="entr" presetSubtype="10" fill="hold" grpId="0" nodeType="withEffect">
                                  <p:stCondLst>
                                    <p:cond delay="0"/>
                                  </p:stCondLst>
                                  <p:childTnLst>
                                    <p:set>
                                      <p:cBhvr>
                                        <p:cTn id="22" dur="1" fill="hold">
                                          <p:stCondLst>
                                            <p:cond delay="0"/>
                                          </p:stCondLst>
                                        </p:cTn>
                                        <p:tgtEl>
                                          <p:spTgt spid="741381">
                                            <p:txEl>
                                              <p:pRg st="4" end="4"/>
                                            </p:txEl>
                                          </p:spTgt>
                                        </p:tgtEl>
                                        <p:attrNameLst>
                                          <p:attrName>style.visibility</p:attrName>
                                        </p:attrNameLst>
                                      </p:cBhvr>
                                      <p:to>
                                        <p:strVal val="visible"/>
                                      </p:to>
                                    </p:set>
                                    <p:anim calcmode="lin" valueType="num">
                                      <p:cBhvr>
                                        <p:cTn id="23" dur="500" fill="hold"/>
                                        <p:tgtEl>
                                          <p:spTgt spid="741381">
                                            <p:txEl>
                                              <p:pRg st="4" end="4"/>
                                            </p:txEl>
                                          </p:spTgt>
                                        </p:tgtEl>
                                        <p:attrNameLst>
                                          <p:attrName>ppt_w</p:attrName>
                                        </p:attrNameLst>
                                      </p:cBhvr>
                                      <p:tavLst>
                                        <p:tav tm="0">
                                          <p:val>
                                            <p:fltVal val="0"/>
                                          </p:val>
                                        </p:tav>
                                        <p:tav tm="100000">
                                          <p:val>
                                            <p:strVal val="#ppt_w"/>
                                          </p:val>
                                        </p:tav>
                                      </p:tavLst>
                                    </p:anim>
                                    <p:anim calcmode="lin" valueType="num">
                                      <p:cBhvr>
                                        <p:cTn id="24" dur="500" fill="hold"/>
                                        <p:tgtEl>
                                          <p:spTgt spid="741381">
                                            <p:txEl>
                                              <p:pRg st="4" end="4"/>
                                            </p:txEl>
                                          </p:spTgt>
                                        </p:tgtEl>
                                        <p:attrNameLst>
                                          <p:attrName>ppt_h</p:attrName>
                                        </p:attrNameLst>
                                      </p:cBhvr>
                                      <p:tavLst>
                                        <p:tav tm="0">
                                          <p:val>
                                            <p:strVal val="#ppt_h"/>
                                          </p:val>
                                        </p:tav>
                                        <p:tav tm="100000">
                                          <p:val>
                                            <p:strVal val="#ppt_h"/>
                                          </p:val>
                                        </p:tav>
                                      </p:tavLst>
                                    </p:anim>
                                  </p:childTnLst>
                                </p:cTn>
                              </p:par>
                              <p:par>
                                <p:cTn id="25" presetID="17" presetClass="entr" presetSubtype="10" fill="hold" grpId="0" nodeType="withEffect">
                                  <p:stCondLst>
                                    <p:cond delay="0"/>
                                  </p:stCondLst>
                                  <p:childTnLst>
                                    <p:set>
                                      <p:cBhvr>
                                        <p:cTn id="26" dur="1" fill="hold">
                                          <p:stCondLst>
                                            <p:cond delay="0"/>
                                          </p:stCondLst>
                                        </p:cTn>
                                        <p:tgtEl>
                                          <p:spTgt spid="741381">
                                            <p:txEl>
                                              <p:pRg st="5" end="5"/>
                                            </p:txEl>
                                          </p:spTgt>
                                        </p:tgtEl>
                                        <p:attrNameLst>
                                          <p:attrName>style.visibility</p:attrName>
                                        </p:attrNameLst>
                                      </p:cBhvr>
                                      <p:to>
                                        <p:strVal val="visible"/>
                                      </p:to>
                                    </p:set>
                                    <p:anim calcmode="lin" valueType="num">
                                      <p:cBhvr>
                                        <p:cTn id="27" dur="500" fill="hold"/>
                                        <p:tgtEl>
                                          <p:spTgt spid="741381">
                                            <p:txEl>
                                              <p:pRg st="5" end="5"/>
                                            </p:txEl>
                                          </p:spTgt>
                                        </p:tgtEl>
                                        <p:attrNameLst>
                                          <p:attrName>ppt_w</p:attrName>
                                        </p:attrNameLst>
                                      </p:cBhvr>
                                      <p:tavLst>
                                        <p:tav tm="0">
                                          <p:val>
                                            <p:fltVal val="0"/>
                                          </p:val>
                                        </p:tav>
                                        <p:tav tm="100000">
                                          <p:val>
                                            <p:strVal val="#ppt_w"/>
                                          </p:val>
                                        </p:tav>
                                      </p:tavLst>
                                    </p:anim>
                                    <p:anim calcmode="lin" valueType="num">
                                      <p:cBhvr>
                                        <p:cTn id="28" dur="500" fill="hold"/>
                                        <p:tgtEl>
                                          <p:spTgt spid="741381">
                                            <p:txEl>
                                              <p:pRg st="5" end="5"/>
                                            </p:txEl>
                                          </p:spTgt>
                                        </p:tgtEl>
                                        <p:attrNameLst>
                                          <p:attrName>ppt_h</p:attrName>
                                        </p:attrNameLst>
                                      </p:cBhvr>
                                      <p:tavLst>
                                        <p:tav tm="0">
                                          <p:val>
                                            <p:strVal val="#ppt_h"/>
                                          </p:val>
                                        </p:tav>
                                        <p:tav tm="100000">
                                          <p:val>
                                            <p:strVal val="#ppt_h"/>
                                          </p:val>
                                        </p:tav>
                                      </p:tavLst>
                                    </p:anim>
                                  </p:childTnLst>
                                </p:cTn>
                              </p:par>
                              <p:par>
                                <p:cTn id="29" presetID="17" presetClass="entr" presetSubtype="10" fill="hold" grpId="0" nodeType="withEffect">
                                  <p:stCondLst>
                                    <p:cond delay="0"/>
                                  </p:stCondLst>
                                  <p:childTnLst>
                                    <p:set>
                                      <p:cBhvr>
                                        <p:cTn id="30" dur="1" fill="hold">
                                          <p:stCondLst>
                                            <p:cond delay="0"/>
                                          </p:stCondLst>
                                        </p:cTn>
                                        <p:tgtEl>
                                          <p:spTgt spid="741381">
                                            <p:txEl>
                                              <p:pRg st="6" end="6"/>
                                            </p:txEl>
                                          </p:spTgt>
                                        </p:tgtEl>
                                        <p:attrNameLst>
                                          <p:attrName>style.visibility</p:attrName>
                                        </p:attrNameLst>
                                      </p:cBhvr>
                                      <p:to>
                                        <p:strVal val="visible"/>
                                      </p:to>
                                    </p:set>
                                    <p:anim calcmode="lin" valueType="num">
                                      <p:cBhvr>
                                        <p:cTn id="31" dur="500" fill="hold"/>
                                        <p:tgtEl>
                                          <p:spTgt spid="741381">
                                            <p:txEl>
                                              <p:pRg st="6" end="6"/>
                                            </p:txEl>
                                          </p:spTgt>
                                        </p:tgtEl>
                                        <p:attrNameLst>
                                          <p:attrName>ppt_w</p:attrName>
                                        </p:attrNameLst>
                                      </p:cBhvr>
                                      <p:tavLst>
                                        <p:tav tm="0">
                                          <p:val>
                                            <p:fltVal val="0"/>
                                          </p:val>
                                        </p:tav>
                                        <p:tav tm="100000">
                                          <p:val>
                                            <p:strVal val="#ppt_w"/>
                                          </p:val>
                                        </p:tav>
                                      </p:tavLst>
                                    </p:anim>
                                    <p:anim calcmode="lin" valueType="num">
                                      <p:cBhvr>
                                        <p:cTn id="32" dur="500" fill="hold"/>
                                        <p:tgtEl>
                                          <p:spTgt spid="741381">
                                            <p:txEl>
                                              <p:pRg st="6" end="6"/>
                                            </p:txEl>
                                          </p:spTgt>
                                        </p:tgtEl>
                                        <p:attrNameLst>
                                          <p:attrName>ppt_h</p:attrName>
                                        </p:attrNameLst>
                                      </p:cBhvr>
                                      <p:tavLst>
                                        <p:tav tm="0">
                                          <p:val>
                                            <p:strVal val="#ppt_h"/>
                                          </p:val>
                                        </p:tav>
                                        <p:tav tm="100000">
                                          <p:val>
                                            <p:strVal val="#ppt_h"/>
                                          </p:val>
                                        </p:tav>
                                      </p:tavLst>
                                    </p:anim>
                                  </p:childTnLst>
                                </p:cTn>
                              </p:par>
                              <p:par>
                                <p:cTn id="33" presetID="17" presetClass="entr" presetSubtype="10" fill="hold" grpId="0" nodeType="withEffect">
                                  <p:stCondLst>
                                    <p:cond delay="0"/>
                                  </p:stCondLst>
                                  <p:childTnLst>
                                    <p:set>
                                      <p:cBhvr>
                                        <p:cTn id="34" dur="1" fill="hold">
                                          <p:stCondLst>
                                            <p:cond delay="0"/>
                                          </p:stCondLst>
                                        </p:cTn>
                                        <p:tgtEl>
                                          <p:spTgt spid="741381">
                                            <p:txEl>
                                              <p:pRg st="7" end="7"/>
                                            </p:txEl>
                                          </p:spTgt>
                                        </p:tgtEl>
                                        <p:attrNameLst>
                                          <p:attrName>style.visibility</p:attrName>
                                        </p:attrNameLst>
                                      </p:cBhvr>
                                      <p:to>
                                        <p:strVal val="visible"/>
                                      </p:to>
                                    </p:set>
                                    <p:anim calcmode="lin" valueType="num">
                                      <p:cBhvr>
                                        <p:cTn id="35" dur="500" fill="hold"/>
                                        <p:tgtEl>
                                          <p:spTgt spid="741381">
                                            <p:txEl>
                                              <p:pRg st="7" end="7"/>
                                            </p:txEl>
                                          </p:spTgt>
                                        </p:tgtEl>
                                        <p:attrNameLst>
                                          <p:attrName>ppt_w</p:attrName>
                                        </p:attrNameLst>
                                      </p:cBhvr>
                                      <p:tavLst>
                                        <p:tav tm="0">
                                          <p:val>
                                            <p:fltVal val="0"/>
                                          </p:val>
                                        </p:tav>
                                        <p:tav tm="100000">
                                          <p:val>
                                            <p:strVal val="#ppt_w"/>
                                          </p:val>
                                        </p:tav>
                                      </p:tavLst>
                                    </p:anim>
                                    <p:anim calcmode="lin" valueType="num">
                                      <p:cBhvr>
                                        <p:cTn id="36" dur="500" fill="hold"/>
                                        <p:tgtEl>
                                          <p:spTgt spid="741381">
                                            <p:txEl>
                                              <p:pRg st="7" end="7"/>
                                            </p:txEl>
                                          </p:spTgt>
                                        </p:tgtEl>
                                        <p:attrNameLst>
                                          <p:attrName>ppt_h</p:attrName>
                                        </p:attrNameLst>
                                      </p:cBhvr>
                                      <p:tavLst>
                                        <p:tav tm="0">
                                          <p:val>
                                            <p:strVal val="#ppt_h"/>
                                          </p:val>
                                        </p:tav>
                                        <p:tav tm="100000">
                                          <p:val>
                                            <p:strVal val="#ppt_h"/>
                                          </p:val>
                                        </p:tav>
                                      </p:tavLst>
                                    </p:anim>
                                  </p:childTnLst>
                                </p:cTn>
                              </p:par>
                              <p:par>
                                <p:cTn id="37" presetID="17" presetClass="entr" presetSubtype="10" fill="hold" grpId="0" nodeType="withEffect">
                                  <p:stCondLst>
                                    <p:cond delay="0"/>
                                  </p:stCondLst>
                                  <p:childTnLst>
                                    <p:set>
                                      <p:cBhvr>
                                        <p:cTn id="38" dur="1" fill="hold">
                                          <p:stCondLst>
                                            <p:cond delay="0"/>
                                          </p:stCondLst>
                                        </p:cTn>
                                        <p:tgtEl>
                                          <p:spTgt spid="741381">
                                            <p:txEl>
                                              <p:pRg st="8" end="8"/>
                                            </p:txEl>
                                          </p:spTgt>
                                        </p:tgtEl>
                                        <p:attrNameLst>
                                          <p:attrName>style.visibility</p:attrName>
                                        </p:attrNameLst>
                                      </p:cBhvr>
                                      <p:to>
                                        <p:strVal val="visible"/>
                                      </p:to>
                                    </p:set>
                                    <p:anim calcmode="lin" valueType="num">
                                      <p:cBhvr>
                                        <p:cTn id="39" dur="500" fill="hold"/>
                                        <p:tgtEl>
                                          <p:spTgt spid="741381">
                                            <p:txEl>
                                              <p:pRg st="8" end="8"/>
                                            </p:txEl>
                                          </p:spTgt>
                                        </p:tgtEl>
                                        <p:attrNameLst>
                                          <p:attrName>ppt_w</p:attrName>
                                        </p:attrNameLst>
                                      </p:cBhvr>
                                      <p:tavLst>
                                        <p:tav tm="0">
                                          <p:val>
                                            <p:fltVal val="0"/>
                                          </p:val>
                                        </p:tav>
                                        <p:tav tm="100000">
                                          <p:val>
                                            <p:strVal val="#ppt_w"/>
                                          </p:val>
                                        </p:tav>
                                      </p:tavLst>
                                    </p:anim>
                                    <p:anim calcmode="lin" valueType="num">
                                      <p:cBhvr>
                                        <p:cTn id="40" dur="500" fill="hold"/>
                                        <p:tgtEl>
                                          <p:spTgt spid="741381">
                                            <p:txEl>
                                              <p:pRg st="8" end="8"/>
                                            </p:txEl>
                                          </p:spTgt>
                                        </p:tgtEl>
                                        <p:attrNameLst>
                                          <p:attrName>ppt_h</p:attrName>
                                        </p:attrNameLst>
                                      </p:cBhvr>
                                      <p:tavLst>
                                        <p:tav tm="0">
                                          <p:val>
                                            <p:strVal val="#ppt_h"/>
                                          </p:val>
                                        </p:tav>
                                        <p:tav tm="100000">
                                          <p:val>
                                            <p:strVal val="#ppt_h"/>
                                          </p:val>
                                        </p:tav>
                                      </p:tavLst>
                                    </p:anim>
                                  </p:childTnLst>
                                </p:cTn>
                              </p:par>
                              <p:par>
                                <p:cTn id="41" presetID="17" presetClass="entr" presetSubtype="10" fill="hold" grpId="0" nodeType="withEffect">
                                  <p:stCondLst>
                                    <p:cond delay="0"/>
                                  </p:stCondLst>
                                  <p:childTnLst>
                                    <p:set>
                                      <p:cBhvr>
                                        <p:cTn id="42" dur="1" fill="hold">
                                          <p:stCondLst>
                                            <p:cond delay="0"/>
                                          </p:stCondLst>
                                        </p:cTn>
                                        <p:tgtEl>
                                          <p:spTgt spid="741381">
                                            <p:txEl>
                                              <p:pRg st="9" end="9"/>
                                            </p:txEl>
                                          </p:spTgt>
                                        </p:tgtEl>
                                        <p:attrNameLst>
                                          <p:attrName>style.visibility</p:attrName>
                                        </p:attrNameLst>
                                      </p:cBhvr>
                                      <p:to>
                                        <p:strVal val="visible"/>
                                      </p:to>
                                    </p:set>
                                    <p:anim calcmode="lin" valueType="num">
                                      <p:cBhvr>
                                        <p:cTn id="43" dur="500" fill="hold"/>
                                        <p:tgtEl>
                                          <p:spTgt spid="741381">
                                            <p:txEl>
                                              <p:pRg st="9" end="9"/>
                                            </p:txEl>
                                          </p:spTgt>
                                        </p:tgtEl>
                                        <p:attrNameLst>
                                          <p:attrName>ppt_w</p:attrName>
                                        </p:attrNameLst>
                                      </p:cBhvr>
                                      <p:tavLst>
                                        <p:tav tm="0">
                                          <p:val>
                                            <p:fltVal val="0"/>
                                          </p:val>
                                        </p:tav>
                                        <p:tav tm="100000">
                                          <p:val>
                                            <p:strVal val="#ppt_w"/>
                                          </p:val>
                                        </p:tav>
                                      </p:tavLst>
                                    </p:anim>
                                    <p:anim calcmode="lin" valueType="num">
                                      <p:cBhvr>
                                        <p:cTn id="44" dur="500" fill="hold"/>
                                        <p:tgtEl>
                                          <p:spTgt spid="741381">
                                            <p:txEl>
                                              <p:pRg st="9" end="9"/>
                                            </p:txEl>
                                          </p:spTgt>
                                        </p:tgtEl>
                                        <p:attrNameLst>
                                          <p:attrName>ppt_h</p:attrName>
                                        </p:attrNameLst>
                                      </p:cBhvr>
                                      <p:tavLst>
                                        <p:tav tm="0">
                                          <p:val>
                                            <p:strVal val="#ppt_h"/>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17" presetClass="entr" presetSubtype="10" fill="hold" grpId="0" nodeType="clickEffect">
                                  <p:stCondLst>
                                    <p:cond delay="0"/>
                                  </p:stCondLst>
                                  <p:childTnLst>
                                    <p:set>
                                      <p:cBhvr>
                                        <p:cTn id="48" dur="1" fill="hold">
                                          <p:stCondLst>
                                            <p:cond delay="0"/>
                                          </p:stCondLst>
                                        </p:cTn>
                                        <p:tgtEl>
                                          <p:spTgt spid="741382">
                                            <p:txEl>
                                              <p:pRg st="0" end="0"/>
                                            </p:txEl>
                                          </p:spTgt>
                                        </p:tgtEl>
                                        <p:attrNameLst>
                                          <p:attrName>style.visibility</p:attrName>
                                        </p:attrNameLst>
                                      </p:cBhvr>
                                      <p:to>
                                        <p:strVal val="visible"/>
                                      </p:to>
                                    </p:set>
                                    <p:anim calcmode="lin" valueType="num">
                                      <p:cBhvr>
                                        <p:cTn id="49" dur="500" fill="hold"/>
                                        <p:tgtEl>
                                          <p:spTgt spid="741382">
                                            <p:txEl>
                                              <p:pRg st="0" end="0"/>
                                            </p:txEl>
                                          </p:spTgt>
                                        </p:tgtEl>
                                        <p:attrNameLst>
                                          <p:attrName>ppt_w</p:attrName>
                                        </p:attrNameLst>
                                      </p:cBhvr>
                                      <p:tavLst>
                                        <p:tav tm="0">
                                          <p:val>
                                            <p:fltVal val="0"/>
                                          </p:val>
                                        </p:tav>
                                        <p:tav tm="100000">
                                          <p:val>
                                            <p:strVal val="#ppt_w"/>
                                          </p:val>
                                        </p:tav>
                                      </p:tavLst>
                                    </p:anim>
                                    <p:anim calcmode="lin" valueType="num">
                                      <p:cBhvr>
                                        <p:cTn id="50" dur="500" fill="hold"/>
                                        <p:tgtEl>
                                          <p:spTgt spid="741382">
                                            <p:txEl>
                                              <p:pRg st="0" end="0"/>
                                            </p:txEl>
                                          </p:spTgt>
                                        </p:tgtEl>
                                        <p:attrNameLst>
                                          <p:attrName>ppt_h</p:attrName>
                                        </p:attrNameLst>
                                      </p:cBhvr>
                                      <p:tavLst>
                                        <p:tav tm="0">
                                          <p:val>
                                            <p:strVal val="#ppt_h"/>
                                          </p:val>
                                        </p:tav>
                                        <p:tav tm="100000">
                                          <p:val>
                                            <p:strVal val="#ppt_h"/>
                                          </p:val>
                                        </p:tav>
                                      </p:tavLst>
                                    </p:anim>
                                  </p:childTnLst>
                                </p:cTn>
                              </p:par>
                              <p:par>
                                <p:cTn id="51" presetID="17" presetClass="entr" presetSubtype="10" fill="hold" grpId="0" nodeType="withEffect">
                                  <p:stCondLst>
                                    <p:cond delay="0"/>
                                  </p:stCondLst>
                                  <p:childTnLst>
                                    <p:set>
                                      <p:cBhvr>
                                        <p:cTn id="52" dur="1" fill="hold">
                                          <p:stCondLst>
                                            <p:cond delay="0"/>
                                          </p:stCondLst>
                                        </p:cTn>
                                        <p:tgtEl>
                                          <p:spTgt spid="741382">
                                            <p:txEl>
                                              <p:pRg st="1" end="1"/>
                                            </p:txEl>
                                          </p:spTgt>
                                        </p:tgtEl>
                                        <p:attrNameLst>
                                          <p:attrName>style.visibility</p:attrName>
                                        </p:attrNameLst>
                                      </p:cBhvr>
                                      <p:to>
                                        <p:strVal val="visible"/>
                                      </p:to>
                                    </p:set>
                                    <p:anim calcmode="lin" valueType="num">
                                      <p:cBhvr>
                                        <p:cTn id="53" dur="500" fill="hold"/>
                                        <p:tgtEl>
                                          <p:spTgt spid="741382">
                                            <p:txEl>
                                              <p:pRg st="1" end="1"/>
                                            </p:txEl>
                                          </p:spTgt>
                                        </p:tgtEl>
                                        <p:attrNameLst>
                                          <p:attrName>ppt_w</p:attrName>
                                        </p:attrNameLst>
                                      </p:cBhvr>
                                      <p:tavLst>
                                        <p:tav tm="0">
                                          <p:val>
                                            <p:fltVal val="0"/>
                                          </p:val>
                                        </p:tav>
                                        <p:tav tm="100000">
                                          <p:val>
                                            <p:strVal val="#ppt_w"/>
                                          </p:val>
                                        </p:tav>
                                      </p:tavLst>
                                    </p:anim>
                                    <p:anim calcmode="lin" valueType="num">
                                      <p:cBhvr>
                                        <p:cTn id="54" dur="500" fill="hold"/>
                                        <p:tgtEl>
                                          <p:spTgt spid="741382">
                                            <p:txEl>
                                              <p:pRg st="1" end="1"/>
                                            </p:txEl>
                                          </p:spTgt>
                                        </p:tgtEl>
                                        <p:attrNameLst>
                                          <p:attrName>ppt_h</p:attrName>
                                        </p:attrNameLst>
                                      </p:cBhvr>
                                      <p:tavLst>
                                        <p:tav tm="0">
                                          <p:val>
                                            <p:strVal val="#ppt_h"/>
                                          </p:val>
                                        </p:tav>
                                        <p:tav tm="100000">
                                          <p:val>
                                            <p:strVal val="#ppt_h"/>
                                          </p:val>
                                        </p:tav>
                                      </p:tavLst>
                                    </p:anim>
                                  </p:childTnLst>
                                </p:cTn>
                              </p:par>
                              <p:par>
                                <p:cTn id="55" presetID="17" presetClass="entr" presetSubtype="10" fill="hold" grpId="0" nodeType="withEffect">
                                  <p:stCondLst>
                                    <p:cond delay="0"/>
                                  </p:stCondLst>
                                  <p:childTnLst>
                                    <p:set>
                                      <p:cBhvr>
                                        <p:cTn id="56" dur="1" fill="hold">
                                          <p:stCondLst>
                                            <p:cond delay="0"/>
                                          </p:stCondLst>
                                        </p:cTn>
                                        <p:tgtEl>
                                          <p:spTgt spid="741382">
                                            <p:txEl>
                                              <p:pRg st="2" end="2"/>
                                            </p:txEl>
                                          </p:spTgt>
                                        </p:tgtEl>
                                        <p:attrNameLst>
                                          <p:attrName>style.visibility</p:attrName>
                                        </p:attrNameLst>
                                      </p:cBhvr>
                                      <p:to>
                                        <p:strVal val="visible"/>
                                      </p:to>
                                    </p:set>
                                    <p:anim calcmode="lin" valueType="num">
                                      <p:cBhvr>
                                        <p:cTn id="57" dur="500" fill="hold"/>
                                        <p:tgtEl>
                                          <p:spTgt spid="741382">
                                            <p:txEl>
                                              <p:pRg st="2" end="2"/>
                                            </p:txEl>
                                          </p:spTgt>
                                        </p:tgtEl>
                                        <p:attrNameLst>
                                          <p:attrName>ppt_w</p:attrName>
                                        </p:attrNameLst>
                                      </p:cBhvr>
                                      <p:tavLst>
                                        <p:tav tm="0">
                                          <p:val>
                                            <p:fltVal val="0"/>
                                          </p:val>
                                        </p:tav>
                                        <p:tav tm="100000">
                                          <p:val>
                                            <p:strVal val="#ppt_w"/>
                                          </p:val>
                                        </p:tav>
                                      </p:tavLst>
                                    </p:anim>
                                    <p:anim calcmode="lin" valueType="num">
                                      <p:cBhvr>
                                        <p:cTn id="58" dur="500" fill="hold"/>
                                        <p:tgtEl>
                                          <p:spTgt spid="741382">
                                            <p:txEl>
                                              <p:pRg st="2" end="2"/>
                                            </p:txEl>
                                          </p:spTgt>
                                        </p:tgtEl>
                                        <p:attrNameLst>
                                          <p:attrName>ppt_h</p:attrName>
                                        </p:attrNameLst>
                                      </p:cBhvr>
                                      <p:tavLst>
                                        <p:tav tm="0">
                                          <p:val>
                                            <p:strVal val="#ppt_h"/>
                                          </p:val>
                                        </p:tav>
                                        <p:tav tm="100000">
                                          <p:val>
                                            <p:strVal val="#ppt_h"/>
                                          </p:val>
                                        </p:tav>
                                      </p:tavLst>
                                    </p:anim>
                                  </p:childTnLst>
                                </p:cTn>
                              </p:par>
                              <p:par>
                                <p:cTn id="59" presetID="17" presetClass="entr" presetSubtype="10" fill="hold" grpId="0" nodeType="withEffect">
                                  <p:stCondLst>
                                    <p:cond delay="0"/>
                                  </p:stCondLst>
                                  <p:childTnLst>
                                    <p:set>
                                      <p:cBhvr>
                                        <p:cTn id="60" dur="1" fill="hold">
                                          <p:stCondLst>
                                            <p:cond delay="0"/>
                                          </p:stCondLst>
                                        </p:cTn>
                                        <p:tgtEl>
                                          <p:spTgt spid="741382">
                                            <p:txEl>
                                              <p:pRg st="3" end="3"/>
                                            </p:txEl>
                                          </p:spTgt>
                                        </p:tgtEl>
                                        <p:attrNameLst>
                                          <p:attrName>style.visibility</p:attrName>
                                        </p:attrNameLst>
                                      </p:cBhvr>
                                      <p:to>
                                        <p:strVal val="visible"/>
                                      </p:to>
                                    </p:set>
                                    <p:anim calcmode="lin" valueType="num">
                                      <p:cBhvr>
                                        <p:cTn id="61" dur="500" fill="hold"/>
                                        <p:tgtEl>
                                          <p:spTgt spid="741382">
                                            <p:txEl>
                                              <p:pRg st="3" end="3"/>
                                            </p:txEl>
                                          </p:spTgt>
                                        </p:tgtEl>
                                        <p:attrNameLst>
                                          <p:attrName>ppt_w</p:attrName>
                                        </p:attrNameLst>
                                      </p:cBhvr>
                                      <p:tavLst>
                                        <p:tav tm="0">
                                          <p:val>
                                            <p:fltVal val="0"/>
                                          </p:val>
                                        </p:tav>
                                        <p:tav tm="100000">
                                          <p:val>
                                            <p:strVal val="#ppt_w"/>
                                          </p:val>
                                        </p:tav>
                                      </p:tavLst>
                                    </p:anim>
                                    <p:anim calcmode="lin" valueType="num">
                                      <p:cBhvr>
                                        <p:cTn id="62" dur="500" fill="hold"/>
                                        <p:tgtEl>
                                          <p:spTgt spid="741382">
                                            <p:txEl>
                                              <p:pRg st="3" end="3"/>
                                            </p:txEl>
                                          </p:spTgt>
                                        </p:tgtEl>
                                        <p:attrNameLst>
                                          <p:attrName>ppt_h</p:attrName>
                                        </p:attrNameLst>
                                      </p:cBhvr>
                                      <p:tavLst>
                                        <p:tav tm="0">
                                          <p:val>
                                            <p:strVal val="#ppt_h"/>
                                          </p:val>
                                        </p:tav>
                                        <p:tav tm="100000">
                                          <p:val>
                                            <p:strVal val="#ppt_h"/>
                                          </p:val>
                                        </p:tav>
                                      </p:tavLst>
                                    </p:anim>
                                  </p:childTnLst>
                                </p:cTn>
                              </p:par>
                              <p:par>
                                <p:cTn id="63" presetID="17" presetClass="entr" presetSubtype="10" fill="hold" grpId="0" nodeType="withEffect">
                                  <p:stCondLst>
                                    <p:cond delay="0"/>
                                  </p:stCondLst>
                                  <p:childTnLst>
                                    <p:set>
                                      <p:cBhvr>
                                        <p:cTn id="64" dur="1" fill="hold">
                                          <p:stCondLst>
                                            <p:cond delay="0"/>
                                          </p:stCondLst>
                                        </p:cTn>
                                        <p:tgtEl>
                                          <p:spTgt spid="741382">
                                            <p:txEl>
                                              <p:pRg st="4" end="4"/>
                                            </p:txEl>
                                          </p:spTgt>
                                        </p:tgtEl>
                                        <p:attrNameLst>
                                          <p:attrName>style.visibility</p:attrName>
                                        </p:attrNameLst>
                                      </p:cBhvr>
                                      <p:to>
                                        <p:strVal val="visible"/>
                                      </p:to>
                                    </p:set>
                                    <p:anim calcmode="lin" valueType="num">
                                      <p:cBhvr>
                                        <p:cTn id="65" dur="500" fill="hold"/>
                                        <p:tgtEl>
                                          <p:spTgt spid="741382">
                                            <p:txEl>
                                              <p:pRg st="4" end="4"/>
                                            </p:txEl>
                                          </p:spTgt>
                                        </p:tgtEl>
                                        <p:attrNameLst>
                                          <p:attrName>ppt_w</p:attrName>
                                        </p:attrNameLst>
                                      </p:cBhvr>
                                      <p:tavLst>
                                        <p:tav tm="0">
                                          <p:val>
                                            <p:fltVal val="0"/>
                                          </p:val>
                                        </p:tav>
                                        <p:tav tm="100000">
                                          <p:val>
                                            <p:strVal val="#ppt_w"/>
                                          </p:val>
                                        </p:tav>
                                      </p:tavLst>
                                    </p:anim>
                                    <p:anim calcmode="lin" valueType="num">
                                      <p:cBhvr>
                                        <p:cTn id="66" dur="500" fill="hold"/>
                                        <p:tgtEl>
                                          <p:spTgt spid="741382">
                                            <p:txEl>
                                              <p:pRg st="4" end="4"/>
                                            </p:txEl>
                                          </p:spTgt>
                                        </p:tgtEl>
                                        <p:attrNameLst>
                                          <p:attrName>ppt_h</p:attrName>
                                        </p:attrNameLst>
                                      </p:cBhvr>
                                      <p:tavLst>
                                        <p:tav tm="0">
                                          <p:val>
                                            <p:strVal val="#ppt_h"/>
                                          </p:val>
                                        </p:tav>
                                        <p:tav tm="100000">
                                          <p:val>
                                            <p:strVal val="#ppt_h"/>
                                          </p:val>
                                        </p:tav>
                                      </p:tavLst>
                                    </p:anim>
                                  </p:childTnLst>
                                </p:cTn>
                              </p:par>
                              <p:par>
                                <p:cTn id="67" presetID="17" presetClass="entr" presetSubtype="10" fill="hold" grpId="0" nodeType="withEffect">
                                  <p:stCondLst>
                                    <p:cond delay="0"/>
                                  </p:stCondLst>
                                  <p:childTnLst>
                                    <p:set>
                                      <p:cBhvr>
                                        <p:cTn id="68" dur="1" fill="hold">
                                          <p:stCondLst>
                                            <p:cond delay="0"/>
                                          </p:stCondLst>
                                        </p:cTn>
                                        <p:tgtEl>
                                          <p:spTgt spid="741382">
                                            <p:txEl>
                                              <p:pRg st="5" end="5"/>
                                            </p:txEl>
                                          </p:spTgt>
                                        </p:tgtEl>
                                        <p:attrNameLst>
                                          <p:attrName>style.visibility</p:attrName>
                                        </p:attrNameLst>
                                      </p:cBhvr>
                                      <p:to>
                                        <p:strVal val="visible"/>
                                      </p:to>
                                    </p:set>
                                    <p:anim calcmode="lin" valueType="num">
                                      <p:cBhvr>
                                        <p:cTn id="69" dur="500" fill="hold"/>
                                        <p:tgtEl>
                                          <p:spTgt spid="741382">
                                            <p:txEl>
                                              <p:pRg st="5" end="5"/>
                                            </p:txEl>
                                          </p:spTgt>
                                        </p:tgtEl>
                                        <p:attrNameLst>
                                          <p:attrName>ppt_w</p:attrName>
                                        </p:attrNameLst>
                                      </p:cBhvr>
                                      <p:tavLst>
                                        <p:tav tm="0">
                                          <p:val>
                                            <p:fltVal val="0"/>
                                          </p:val>
                                        </p:tav>
                                        <p:tav tm="100000">
                                          <p:val>
                                            <p:strVal val="#ppt_w"/>
                                          </p:val>
                                        </p:tav>
                                      </p:tavLst>
                                    </p:anim>
                                    <p:anim calcmode="lin" valueType="num">
                                      <p:cBhvr>
                                        <p:cTn id="70" dur="500" fill="hold"/>
                                        <p:tgtEl>
                                          <p:spTgt spid="741382">
                                            <p:txEl>
                                              <p:pRg st="5" end="5"/>
                                            </p:txEl>
                                          </p:spTgt>
                                        </p:tgtEl>
                                        <p:attrNameLst>
                                          <p:attrName>ppt_h</p:attrName>
                                        </p:attrNameLst>
                                      </p:cBhvr>
                                      <p:tavLst>
                                        <p:tav tm="0">
                                          <p:val>
                                            <p:strVal val="#ppt_h"/>
                                          </p:val>
                                        </p:tav>
                                        <p:tav tm="100000">
                                          <p:val>
                                            <p:strVal val="#ppt_h"/>
                                          </p:val>
                                        </p:tav>
                                      </p:tavLst>
                                    </p:anim>
                                  </p:childTnLst>
                                </p:cTn>
                              </p:par>
                              <p:par>
                                <p:cTn id="71" presetID="17" presetClass="entr" presetSubtype="10" fill="hold" grpId="0" nodeType="withEffect">
                                  <p:stCondLst>
                                    <p:cond delay="0"/>
                                  </p:stCondLst>
                                  <p:childTnLst>
                                    <p:set>
                                      <p:cBhvr>
                                        <p:cTn id="72" dur="1" fill="hold">
                                          <p:stCondLst>
                                            <p:cond delay="0"/>
                                          </p:stCondLst>
                                        </p:cTn>
                                        <p:tgtEl>
                                          <p:spTgt spid="741382">
                                            <p:txEl>
                                              <p:pRg st="6" end="6"/>
                                            </p:txEl>
                                          </p:spTgt>
                                        </p:tgtEl>
                                        <p:attrNameLst>
                                          <p:attrName>style.visibility</p:attrName>
                                        </p:attrNameLst>
                                      </p:cBhvr>
                                      <p:to>
                                        <p:strVal val="visible"/>
                                      </p:to>
                                    </p:set>
                                    <p:anim calcmode="lin" valueType="num">
                                      <p:cBhvr>
                                        <p:cTn id="73" dur="500" fill="hold"/>
                                        <p:tgtEl>
                                          <p:spTgt spid="741382">
                                            <p:txEl>
                                              <p:pRg st="6" end="6"/>
                                            </p:txEl>
                                          </p:spTgt>
                                        </p:tgtEl>
                                        <p:attrNameLst>
                                          <p:attrName>ppt_w</p:attrName>
                                        </p:attrNameLst>
                                      </p:cBhvr>
                                      <p:tavLst>
                                        <p:tav tm="0">
                                          <p:val>
                                            <p:fltVal val="0"/>
                                          </p:val>
                                        </p:tav>
                                        <p:tav tm="100000">
                                          <p:val>
                                            <p:strVal val="#ppt_w"/>
                                          </p:val>
                                        </p:tav>
                                      </p:tavLst>
                                    </p:anim>
                                    <p:anim calcmode="lin" valueType="num">
                                      <p:cBhvr>
                                        <p:cTn id="74" dur="500" fill="hold"/>
                                        <p:tgtEl>
                                          <p:spTgt spid="741382">
                                            <p:txEl>
                                              <p:pRg st="6" end="6"/>
                                            </p:txEl>
                                          </p:spTgt>
                                        </p:tgtEl>
                                        <p:attrNameLst>
                                          <p:attrName>ppt_h</p:attrName>
                                        </p:attrNameLst>
                                      </p:cBhvr>
                                      <p:tavLst>
                                        <p:tav tm="0">
                                          <p:val>
                                            <p:strVal val="#ppt_h"/>
                                          </p:val>
                                        </p:tav>
                                        <p:tav tm="100000">
                                          <p:val>
                                            <p:strVal val="#ppt_h"/>
                                          </p:val>
                                        </p:tav>
                                      </p:tavLst>
                                    </p:anim>
                                  </p:childTnLst>
                                </p:cTn>
                              </p:par>
                              <p:par>
                                <p:cTn id="75" presetID="17" presetClass="entr" presetSubtype="10" fill="hold" grpId="0" nodeType="withEffect">
                                  <p:stCondLst>
                                    <p:cond delay="0"/>
                                  </p:stCondLst>
                                  <p:childTnLst>
                                    <p:set>
                                      <p:cBhvr>
                                        <p:cTn id="76" dur="1" fill="hold">
                                          <p:stCondLst>
                                            <p:cond delay="0"/>
                                          </p:stCondLst>
                                        </p:cTn>
                                        <p:tgtEl>
                                          <p:spTgt spid="741382">
                                            <p:txEl>
                                              <p:pRg st="7" end="7"/>
                                            </p:txEl>
                                          </p:spTgt>
                                        </p:tgtEl>
                                        <p:attrNameLst>
                                          <p:attrName>style.visibility</p:attrName>
                                        </p:attrNameLst>
                                      </p:cBhvr>
                                      <p:to>
                                        <p:strVal val="visible"/>
                                      </p:to>
                                    </p:set>
                                    <p:anim calcmode="lin" valueType="num">
                                      <p:cBhvr>
                                        <p:cTn id="77" dur="500" fill="hold"/>
                                        <p:tgtEl>
                                          <p:spTgt spid="741382">
                                            <p:txEl>
                                              <p:pRg st="7" end="7"/>
                                            </p:txEl>
                                          </p:spTgt>
                                        </p:tgtEl>
                                        <p:attrNameLst>
                                          <p:attrName>ppt_w</p:attrName>
                                        </p:attrNameLst>
                                      </p:cBhvr>
                                      <p:tavLst>
                                        <p:tav tm="0">
                                          <p:val>
                                            <p:fltVal val="0"/>
                                          </p:val>
                                        </p:tav>
                                        <p:tav tm="100000">
                                          <p:val>
                                            <p:strVal val="#ppt_w"/>
                                          </p:val>
                                        </p:tav>
                                      </p:tavLst>
                                    </p:anim>
                                    <p:anim calcmode="lin" valueType="num">
                                      <p:cBhvr>
                                        <p:cTn id="78" dur="500" fill="hold"/>
                                        <p:tgtEl>
                                          <p:spTgt spid="741382">
                                            <p:txEl>
                                              <p:pRg st="7" end="7"/>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1381" grpId="0" uiExpand="1" build="p"/>
      <p:bldP spid="741382"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4450" name="Rectangle 2"/>
          <p:cNvSpPr>
            <a:spLocks noGrp="1" noChangeArrowheads="1"/>
          </p:cNvSpPr>
          <p:nvPr>
            <p:ph type="title"/>
          </p:nvPr>
        </p:nvSpPr>
        <p:spPr/>
        <p:txBody>
          <a:bodyPr/>
          <a:lstStyle/>
          <a:p>
            <a:pPr eaLnBrk="1" hangingPunct="1">
              <a:defRPr/>
            </a:pPr>
            <a:r>
              <a:rPr lang="en-US" altLang="en-US" dirty="0"/>
              <a:t>Characteristics of Love (NIV)</a:t>
            </a:r>
          </a:p>
        </p:txBody>
      </p:sp>
      <p:sp>
        <p:nvSpPr>
          <p:cNvPr id="744451" name="Rectangle 3"/>
          <p:cNvSpPr>
            <a:spLocks noGrp="1" noChangeArrowheads="1"/>
          </p:cNvSpPr>
          <p:nvPr>
            <p:ph sz="quarter" idx="10"/>
          </p:nvPr>
        </p:nvSpPr>
        <p:spPr>
          <a:xfrm>
            <a:off x="609600" y="1905000"/>
            <a:ext cx="3886200" cy="4267200"/>
          </a:xfrm>
        </p:spPr>
        <p:txBody>
          <a:bodyPr>
            <a:normAutofit fontScale="85000" lnSpcReduction="20000"/>
          </a:bodyPr>
          <a:lstStyle/>
          <a:p>
            <a:pPr eaLnBrk="1" hangingPunct="1">
              <a:lnSpc>
                <a:spcPct val="90000"/>
              </a:lnSpc>
              <a:defRPr/>
            </a:pPr>
            <a:r>
              <a:rPr lang="en-US" altLang="en-US" dirty="0"/>
              <a:t>Negatives:</a:t>
            </a:r>
          </a:p>
          <a:p>
            <a:pPr eaLnBrk="1" hangingPunct="1">
              <a:lnSpc>
                <a:spcPct val="90000"/>
              </a:lnSpc>
              <a:defRPr/>
            </a:pPr>
            <a:r>
              <a:rPr lang="en-US" altLang="en-US" dirty="0"/>
              <a:t>Love:</a:t>
            </a:r>
          </a:p>
          <a:p>
            <a:pPr lvl="1" eaLnBrk="1" hangingPunct="1">
              <a:lnSpc>
                <a:spcPct val="90000"/>
              </a:lnSpc>
              <a:defRPr/>
            </a:pPr>
            <a:r>
              <a:rPr lang="en-US" altLang="en-US" dirty="0"/>
              <a:t>Does not envy</a:t>
            </a:r>
          </a:p>
          <a:p>
            <a:pPr lvl="1" eaLnBrk="1" hangingPunct="1">
              <a:lnSpc>
                <a:spcPct val="90000"/>
              </a:lnSpc>
              <a:defRPr/>
            </a:pPr>
            <a:r>
              <a:rPr lang="en-US" altLang="en-US" dirty="0"/>
              <a:t>Does not boast</a:t>
            </a:r>
          </a:p>
          <a:p>
            <a:pPr lvl="1" eaLnBrk="1" hangingPunct="1">
              <a:lnSpc>
                <a:spcPct val="90000"/>
              </a:lnSpc>
              <a:defRPr/>
            </a:pPr>
            <a:r>
              <a:rPr lang="en-US" altLang="en-US" dirty="0"/>
              <a:t>Is not proud</a:t>
            </a:r>
          </a:p>
          <a:p>
            <a:pPr lvl="1" eaLnBrk="1" hangingPunct="1">
              <a:lnSpc>
                <a:spcPct val="90000"/>
              </a:lnSpc>
              <a:defRPr/>
            </a:pPr>
            <a:r>
              <a:rPr lang="en-US" altLang="en-US" dirty="0"/>
              <a:t>Is not rude</a:t>
            </a:r>
          </a:p>
          <a:p>
            <a:pPr lvl="1" eaLnBrk="1" hangingPunct="1">
              <a:lnSpc>
                <a:spcPct val="90000"/>
              </a:lnSpc>
              <a:defRPr/>
            </a:pPr>
            <a:r>
              <a:rPr lang="en-US" altLang="en-US" dirty="0"/>
              <a:t>Is not self-seeking</a:t>
            </a:r>
          </a:p>
          <a:p>
            <a:pPr lvl="1" eaLnBrk="1" hangingPunct="1">
              <a:lnSpc>
                <a:spcPct val="90000"/>
              </a:lnSpc>
              <a:defRPr/>
            </a:pPr>
            <a:r>
              <a:rPr lang="en-US" altLang="en-US" dirty="0"/>
              <a:t>Is not easily angered</a:t>
            </a:r>
          </a:p>
          <a:p>
            <a:pPr lvl="1" eaLnBrk="1" hangingPunct="1">
              <a:lnSpc>
                <a:spcPct val="90000"/>
              </a:lnSpc>
              <a:defRPr/>
            </a:pPr>
            <a:r>
              <a:rPr lang="en-US" altLang="en-US" dirty="0"/>
              <a:t>Keeps no record of wrongs</a:t>
            </a:r>
          </a:p>
          <a:p>
            <a:pPr lvl="1" eaLnBrk="1" hangingPunct="1">
              <a:lnSpc>
                <a:spcPct val="90000"/>
              </a:lnSpc>
              <a:defRPr/>
            </a:pPr>
            <a:r>
              <a:rPr lang="en-US" altLang="en-US" dirty="0"/>
              <a:t>Does not delight in evil</a:t>
            </a:r>
          </a:p>
          <a:p>
            <a:pPr lvl="1" eaLnBrk="1" hangingPunct="1">
              <a:lnSpc>
                <a:spcPct val="90000"/>
              </a:lnSpc>
              <a:defRPr/>
            </a:pPr>
            <a:r>
              <a:rPr lang="en-US" altLang="en-US" dirty="0"/>
              <a:t>Never fails</a:t>
            </a:r>
          </a:p>
        </p:txBody>
      </p:sp>
      <p:sp>
        <p:nvSpPr>
          <p:cNvPr id="744452" name="Rectangle 4"/>
          <p:cNvSpPr>
            <a:spLocks noGrp="1" noChangeArrowheads="1"/>
          </p:cNvSpPr>
          <p:nvPr>
            <p:ph sz="quarter" idx="11"/>
          </p:nvPr>
        </p:nvSpPr>
        <p:spPr>
          <a:xfrm>
            <a:off x="4876800" y="1905000"/>
            <a:ext cx="3657600" cy="4267200"/>
          </a:xfrm>
        </p:spPr>
        <p:txBody>
          <a:bodyPr>
            <a:normAutofit fontScale="85000" lnSpcReduction="20000"/>
          </a:bodyPr>
          <a:lstStyle/>
          <a:p>
            <a:pPr eaLnBrk="1" hangingPunct="1">
              <a:lnSpc>
                <a:spcPct val="90000"/>
              </a:lnSpc>
              <a:defRPr/>
            </a:pPr>
            <a:r>
              <a:rPr lang="en-US" altLang="en-US" dirty="0"/>
              <a:t>Positives:</a:t>
            </a:r>
          </a:p>
          <a:p>
            <a:pPr eaLnBrk="1" hangingPunct="1">
              <a:lnSpc>
                <a:spcPct val="90000"/>
              </a:lnSpc>
              <a:defRPr/>
            </a:pPr>
            <a:r>
              <a:rPr lang="en-US" altLang="en-US" dirty="0"/>
              <a:t>Love:</a:t>
            </a:r>
          </a:p>
          <a:p>
            <a:pPr lvl="1" eaLnBrk="1" hangingPunct="1">
              <a:lnSpc>
                <a:spcPct val="90000"/>
              </a:lnSpc>
              <a:defRPr/>
            </a:pPr>
            <a:r>
              <a:rPr lang="en-US" altLang="en-US" dirty="0"/>
              <a:t>Is content</a:t>
            </a:r>
          </a:p>
          <a:p>
            <a:pPr lvl="1" eaLnBrk="1" hangingPunct="1">
              <a:lnSpc>
                <a:spcPct val="90000"/>
              </a:lnSpc>
              <a:defRPr/>
            </a:pPr>
            <a:r>
              <a:rPr lang="en-US" altLang="en-US" dirty="0"/>
              <a:t>Affirms others</a:t>
            </a:r>
          </a:p>
          <a:p>
            <a:pPr lvl="1" eaLnBrk="1" hangingPunct="1">
              <a:lnSpc>
                <a:spcPct val="90000"/>
              </a:lnSpc>
              <a:defRPr/>
            </a:pPr>
            <a:r>
              <a:rPr lang="en-US" altLang="en-US" dirty="0"/>
              <a:t>Is humble</a:t>
            </a:r>
          </a:p>
          <a:p>
            <a:pPr lvl="1" eaLnBrk="1" hangingPunct="1">
              <a:lnSpc>
                <a:spcPct val="90000"/>
              </a:lnSpc>
              <a:defRPr/>
            </a:pPr>
            <a:r>
              <a:rPr lang="en-US" altLang="en-US" dirty="0"/>
              <a:t>Is polite</a:t>
            </a:r>
          </a:p>
          <a:p>
            <a:pPr lvl="1" eaLnBrk="1" hangingPunct="1">
              <a:lnSpc>
                <a:spcPct val="90000"/>
              </a:lnSpc>
              <a:defRPr/>
            </a:pPr>
            <a:r>
              <a:rPr lang="en-US" altLang="en-US" dirty="0"/>
              <a:t>Seeks good of others</a:t>
            </a:r>
          </a:p>
          <a:p>
            <a:pPr lvl="1" eaLnBrk="1" hangingPunct="1">
              <a:lnSpc>
                <a:spcPct val="90000"/>
              </a:lnSpc>
              <a:defRPr/>
            </a:pPr>
            <a:r>
              <a:rPr lang="en-US" altLang="en-US" dirty="0"/>
              <a:t>Is slow to anger</a:t>
            </a:r>
          </a:p>
          <a:p>
            <a:pPr lvl="1" eaLnBrk="1" hangingPunct="1">
              <a:lnSpc>
                <a:spcPct val="90000"/>
              </a:lnSpc>
              <a:defRPr/>
            </a:pPr>
            <a:r>
              <a:rPr lang="en-US" altLang="en-US" dirty="0"/>
              <a:t>It forgives and forgets</a:t>
            </a:r>
          </a:p>
          <a:p>
            <a:pPr lvl="1" eaLnBrk="1" hangingPunct="1">
              <a:lnSpc>
                <a:spcPct val="90000"/>
              </a:lnSpc>
              <a:defRPr/>
            </a:pPr>
            <a:r>
              <a:rPr lang="en-US" altLang="en-US" dirty="0"/>
              <a:t>Delights in good</a:t>
            </a:r>
          </a:p>
          <a:p>
            <a:pPr lvl="1" eaLnBrk="1" hangingPunct="1">
              <a:lnSpc>
                <a:spcPct val="90000"/>
              </a:lnSpc>
              <a:defRPr/>
            </a:pPr>
            <a:r>
              <a:rPr lang="en-US" altLang="en-US" dirty="0"/>
              <a:t>Always continues. [</a:t>
            </a:r>
            <a:r>
              <a:rPr lang="en-US" altLang="en-US" dirty="0">
                <a:hlinkClick r:id="rId3" action="ppaction://hlinksldjump"/>
              </a:rPr>
              <a:t>R</a:t>
            </a:r>
            <a:r>
              <a:rPr lang="en-US" altLang="en-US" dirty="0"/>
              <a:t>]</a:t>
            </a:r>
          </a:p>
        </p:txBody>
      </p:sp>
    </p:spTree>
    <p:extLst>
      <p:ext uri="{BB962C8B-B14F-4D97-AF65-F5344CB8AC3E}">
        <p14:creationId xmlns:p14="http://schemas.microsoft.com/office/powerpoint/2010/main" val="3207261329"/>
      </p:ext>
    </p:extLst>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744451">
                                            <p:txEl>
                                              <p:pRg st="0" end="0"/>
                                            </p:txEl>
                                          </p:spTgt>
                                        </p:tgtEl>
                                        <p:attrNameLst>
                                          <p:attrName>style.visibility</p:attrName>
                                        </p:attrNameLst>
                                      </p:cBhvr>
                                      <p:to>
                                        <p:strVal val="visible"/>
                                      </p:to>
                                    </p:set>
                                    <p:anim calcmode="lin" valueType="num">
                                      <p:cBhvr>
                                        <p:cTn id="7" dur="500" fill="hold"/>
                                        <p:tgtEl>
                                          <p:spTgt spid="744451">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744451">
                                            <p:txEl>
                                              <p:pRg st="0" end="0"/>
                                            </p:txEl>
                                          </p:spTgt>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744451">
                                            <p:txEl>
                                              <p:pRg st="1" end="1"/>
                                            </p:txEl>
                                          </p:spTgt>
                                        </p:tgtEl>
                                        <p:attrNameLst>
                                          <p:attrName>style.visibility</p:attrName>
                                        </p:attrNameLst>
                                      </p:cBhvr>
                                      <p:to>
                                        <p:strVal val="visible"/>
                                      </p:to>
                                    </p:set>
                                    <p:anim calcmode="lin" valueType="num">
                                      <p:cBhvr>
                                        <p:cTn id="11" dur="500" fill="hold"/>
                                        <p:tgtEl>
                                          <p:spTgt spid="744451">
                                            <p:txEl>
                                              <p:pRg st="1" end="1"/>
                                            </p:txEl>
                                          </p:spTgt>
                                        </p:tgtEl>
                                        <p:attrNameLst>
                                          <p:attrName>ppt_w</p:attrName>
                                        </p:attrNameLst>
                                      </p:cBhvr>
                                      <p:tavLst>
                                        <p:tav tm="0">
                                          <p:val>
                                            <p:fltVal val="0"/>
                                          </p:val>
                                        </p:tav>
                                        <p:tav tm="100000">
                                          <p:val>
                                            <p:strVal val="#ppt_w"/>
                                          </p:val>
                                        </p:tav>
                                      </p:tavLst>
                                    </p:anim>
                                    <p:anim calcmode="lin" valueType="num">
                                      <p:cBhvr>
                                        <p:cTn id="12" dur="500" fill="hold"/>
                                        <p:tgtEl>
                                          <p:spTgt spid="744451">
                                            <p:txEl>
                                              <p:pRg st="1" end="1"/>
                                            </p:txEl>
                                          </p:spTgt>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744451">
                                            <p:txEl>
                                              <p:pRg st="2" end="2"/>
                                            </p:txEl>
                                          </p:spTgt>
                                        </p:tgtEl>
                                        <p:attrNameLst>
                                          <p:attrName>style.visibility</p:attrName>
                                        </p:attrNameLst>
                                      </p:cBhvr>
                                      <p:to>
                                        <p:strVal val="visible"/>
                                      </p:to>
                                    </p:set>
                                    <p:anim calcmode="lin" valueType="num">
                                      <p:cBhvr>
                                        <p:cTn id="15" dur="500" fill="hold"/>
                                        <p:tgtEl>
                                          <p:spTgt spid="744451">
                                            <p:txEl>
                                              <p:pRg st="2" end="2"/>
                                            </p:txEl>
                                          </p:spTgt>
                                        </p:tgtEl>
                                        <p:attrNameLst>
                                          <p:attrName>ppt_w</p:attrName>
                                        </p:attrNameLst>
                                      </p:cBhvr>
                                      <p:tavLst>
                                        <p:tav tm="0">
                                          <p:val>
                                            <p:fltVal val="0"/>
                                          </p:val>
                                        </p:tav>
                                        <p:tav tm="100000">
                                          <p:val>
                                            <p:strVal val="#ppt_w"/>
                                          </p:val>
                                        </p:tav>
                                      </p:tavLst>
                                    </p:anim>
                                    <p:anim calcmode="lin" valueType="num">
                                      <p:cBhvr>
                                        <p:cTn id="16" dur="500" fill="hold"/>
                                        <p:tgtEl>
                                          <p:spTgt spid="744451">
                                            <p:txEl>
                                              <p:pRg st="2" end="2"/>
                                            </p:txEl>
                                          </p:spTgt>
                                        </p:tgtEl>
                                        <p:attrNameLst>
                                          <p:attrName>ppt_h</p:attrName>
                                        </p:attrNameLst>
                                      </p:cBhvr>
                                      <p:tavLst>
                                        <p:tav tm="0">
                                          <p:val>
                                            <p:strVal val="#ppt_h"/>
                                          </p:val>
                                        </p:tav>
                                        <p:tav tm="100000">
                                          <p:val>
                                            <p:strVal val="#ppt_h"/>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744451">
                                            <p:txEl>
                                              <p:pRg st="3" end="3"/>
                                            </p:txEl>
                                          </p:spTgt>
                                        </p:tgtEl>
                                        <p:attrNameLst>
                                          <p:attrName>style.visibility</p:attrName>
                                        </p:attrNameLst>
                                      </p:cBhvr>
                                      <p:to>
                                        <p:strVal val="visible"/>
                                      </p:to>
                                    </p:set>
                                    <p:anim calcmode="lin" valueType="num">
                                      <p:cBhvr>
                                        <p:cTn id="19" dur="500" fill="hold"/>
                                        <p:tgtEl>
                                          <p:spTgt spid="744451">
                                            <p:txEl>
                                              <p:pRg st="3" end="3"/>
                                            </p:txEl>
                                          </p:spTgt>
                                        </p:tgtEl>
                                        <p:attrNameLst>
                                          <p:attrName>ppt_w</p:attrName>
                                        </p:attrNameLst>
                                      </p:cBhvr>
                                      <p:tavLst>
                                        <p:tav tm="0">
                                          <p:val>
                                            <p:fltVal val="0"/>
                                          </p:val>
                                        </p:tav>
                                        <p:tav tm="100000">
                                          <p:val>
                                            <p:strVal val="#ppt_w"/>
                                          </p:val>
                                        </p:tav>
                                      </p:tavLst>
                                    </p:anim>
                                    <p:anim calcmode="lin" valueType="num">
                                      <p:cBhvr>
                                        <p:cTn id="20" dur="500" fill="hold"/>
                                        <p:tgtEl>
                                          <p:spTgt spid="744451">
                                            <p:txEl>
                                              <p:pRg st="3" end="3"/>
                                            </p:txEl>
                                          </p:spTgt>
                                        </p:tgtEl>
                                        <p:attrNameLst>
                                          <p:attrName>ppt_h</p:attrName>
                                        </p:attrNameLst>
                                      </p:cBhvr>
                                      <p:tavLst>
                                        <p:tav tm="0">
                                          <p:val>
                                            <p:strVal val="#ppt_h"/>
                                          </p:val>
                                        </p:tav>
                                        <p:tav tm="100000">
                                          <p:val>
                                            <p:strVal val="#ppt_h"/>
                                          </p:val>
                                        </p:tav>
                                      </p:tavLst>
                                    </p:anim>
                                  </p:childTnLst>
                                </p:cTn>
                              </p:par>
                              <p:par>
                                <p:cTn id="21" presetID="17" presetClass="entr" presetSubtype="10" fill="hold" grpId="0" nodeType="withEffect">
                                  <p:stCondLst>
                                    <p:cond delay="0"/>
                                  </p:stCondLst>
                                  <p:childTnLst>
                                    <p:set>
                                      <p:cBhvr>
                                        <p:cTn id="22" dur="1" fill="hold">
                                          <p:stCondLst>
                                            <p:cond delay="0"/>
                                          </p:stCondLst>
                                        </p:cTn>
                                        <p:tgtEl>
                                          <p:spTgt spid="744451">
                                            <p:txEl>
                                              <p:pRg st="4" end="4"/>
                                            </p:txEl>
                                          </p:spTgt>
                                        </p:tgtEl>
                                        <p:attrNameLst>
                                          <p:attrName>style.visibility</p:attrName>
                                        </p:attrNameLst>
                                      </p:cBhvr>
                                      <p:to>
                                        <p:strVal val="visible"/>
                                      </p:to>
                                    </p:set>
                                    <p:anim calcmode="lin" valueType="num">
                                      <p:cBhvr>
                                        <p:cTn id="23" dur="500" fill="hold"/>
                                        <p:tgtEl>
                                          <p:spTgt spid="744451">
                                            <p:txEl>
                                              <p:pRg st="4" end="4"/>
                                            </p:txEl>
                                          </p:spTgt>
                                        </p:tgtEl>
                                        <p:attrNameLst>
                                          <p:attrName>ppt_w</p:attrName>
                                        </p:attrNameLst>
                                      </p:cBhvr>
                                      <p:tavLst>
                                        <p:tav tm="0">
                                          <p:val>
                                            <p:fltVal val="0"/>
                                          </p:val>
                                        </p:tav>
                                        <p:tav tm="100000">
                                          <p:val>
                                            <p:strVal val="#ppt_w"/>
                                          </p:val>
                                        </p:tav>
                                      </p:tavLst>
                                    </p:anim>
                                    <p:anim calcmode="lin" valueType="num">
                                      <p:cBhvr>
                                        <p:cTn id="24" dur="500" fill="hold"/>
                                        <p:tgtEl>
                                          <p:spTgt spid="744451">
                                            <p:txEl>
                                              <p:pRg st="4" end="4"/>
                                            </p:txEl>
                                          </p:spTgt>
                                        </p:tgtEl>
                                        <p:attrNameLst>
                                          <p:attrName>ppt_h</p:attrName>
                                        </p:attrNameLst>
                                      </p:cBhvr>
                                      <p:tavLst>
                                        <p:tav tm="0">
                                          <p:val>
                                            <p:strVal val="#ppt_h"/>
                                          </p:val>
                                        </p:tav>
                                        <p:tav tm="100000">
                                          <p:val>
                                            <p:strVal val="#ppt_h"/>
                                          </p:val>
                                        </p:tav>
                                      </p:tavLst>
                                    </p:anim>
                                  </p:childTnLst>
                                </p:cTn>
                              </p:par>
                              <p:par>
                                <p:cTn id="25" presetID="17" presetClass="entr" presetSubtype="10" fill="hold" grpId="0" nodeType="withEffect">
                                  <p:stCondLst>
                                    <p:cond delay="0"/>
                                  </p:stCondLst>
                                  <p:childTnLst>
                                    <p:set>
                                      <p:cBhvr>
                                        <p:cTn id="26" dur="1" fill="hold">
                                          <p:stCondLst>
                                            <p:cond delay="0"/>
                                          </p:stCondLst>
                                        </p:cTn>
                                        <p:tgtEl>
                                          <p:spTgt spid="744451">
                                            <p:txEl>
                                              <p:pRg st="5" end="5"/>
                                            </p:txEl>
                                          </p:spTgt>
                                        </p:tgtEl>
                                        <p:attrNameLst>
                                          <p:attrName>style.visibility</p:attrName>
                                        </p:attrNameLst>
                                      </p:cBhvr>
                                      <p:to>
                                        <p:strVal val="visible"/>
                                      </p:to>
                                    </p:set>
                                    <p:anim calcmode="lin" valueType="num">
                                      <p:cBhvr>
                                        <p:cTn id="27" dur="500" fill="hold"/>
                                        <p:tgtEl>
                                          <p:spTgt spid="744451">
                                            <p:txEl>
                                              <p:pRg st="5" end="5"/>
                                            </p:txEl>
                                          </p:spTgt>
                                        </p:tgtEl>
                                        <p:attrNameLst>
                                          <p:attrName>ppt_w</p:attrName>
                                        </p:attrNameLst>
                                      </p:cBhvr>
                                      <p:tavLst>
                                        <p:tav tm="0">
                                          <p:val>
                                            <p:fltVal val="0"/>
                                          </p:val>
                                        </p:tav>
                                        <p:tav tm="100000">
                                          <p:val>
                                            <p:strVal val="#ppt_w"/>
                                          </p:val>
                                        </p:tav>
                                      </p:tavLst>
                                    </p:anim>
                                    <p:anim calcmode="lin" valueType="num">
                                      <p:cBhvr>
                                        <p:cTn id="28" dur="500" fill="hold"/>
                                        <p:tgtEl>
                                          <p:spTgt spid="744451">
                                            <p:txEl>
                                              <p:pRg st="5" end="5"/>
                                            </p:txEl>
                                          </p:spTgt>
                                        </p:tgtEl>
                                        <p:attrNameLst>
                                          <p:attrName>ppt_h</p:attrName>
                                        </p:attrNameLst>
                                      </p:cBhvr>
                                      <p:tavLst>
                                        <p:tav tm="0">
                                          <p:val>
                                            <p:strVal val="#ppt_h"/>
                                          </p:val>
                                        </p:tav>
                                        <p:tav tm="100000">
                                          <p:val>
                                            <p:strVal val="#ppt_h"/>
                                          </p:val>
                                        </p:tav>
                                      </p:tavLst>
                                    </p:anim>
                                  </p:childTnLst>
                                </p:cTn>
                              </p:par>
                              <p:par>
                                <p:cTn id="29" presetID="17" presetClass="entr" presetSubtype="10" fill="hold" grpId="0" nodeType="withEffect">
                                  <p:stCondLst>
                                    <p:cond delay="0"/>
                                  </p:stCondLst>
                                  <p:childTnLst>
                                    <p:set>
                                      <p:cBhvr>
                                        <p:cTn id="30" dur="1" fill="hold">
                                          <p:stCondLst>
                                            <p:cond delay="0"/>
                                          </p:stCondLst>
                                        </p:cTn>
                                        <p:tgtEl>
                                          <p:spTgt spid="744451">
                                            <p:txEl>
                                              <p:pRg st="6" end="6"/>
                                            </p:txEl>
                                          </p:spTgt>
                                        </p:tgtEl>
                                        <p:attrNameLst>
                                          <p:attrName>style.visibility</p:attrName>
                                        </p:attrNameLst>
                                      </p:cBhvr>
                                      <p:to>
                                        <p:strVal val="visible"/>
                                      </p:to>
                                    </p:set>
                                    <p:anim calcmode="lin" valueType="num">
                                      <p:cBhvr>
                                        <p:cTn id="31" dur="500" fill="hold"/>
                                        <p:tgtEl>
                                          <p:spTgt spid="744451">
                                            <p:txEl>
                                              <p:pRg st="6" end="6"/>
                                            </p:txEl>
                                          </p:spTgt>
                                        </p:tgtEl>
                                        <p:attrNameLst>
                                          <p:attrName>ppt_w</p:attrName>
                                        </p:attrNameLst>
                                      </p:cBhvr>
                                      <p:tavLst>
                                        <p:tav tm="0">
                                          <p:val>
                                            <p:fltVal val="0"/>
                                          </p:val>
                                        </p:tav>
                                        <p:tav tm="100000">
                                          <p:val>
                                            <p:strVal val="#ppt_w"/>
                                          </p:val>
                                        </p:tav>
                                      </p:tavLst>
                                    </p:anim>
                                    <p:anim calcmode="lin" valueType="num">
                                      <p:cBhvr>
                                        <p:cTn id="32" dur="500" fill="hold"/>
                                        <p:tgtEl>
                                          <p:spTgt spid="744451">
                                            <p:txEl>
                                              <p:pRg st="6" end="6"/>
                                            </p:txEl>
                                          </p:spTgt>
                                        </p:tgtEl>
                                        <p:attrNameLst>
                                          <p:attrName>ppt_h</p:attrName>
                                        </p:attrNameLst>
                                      </p:cBhvr>
                                      <p:tavLst>
                                        <p:tav tm="0">
                                          <p:val>
                                            <p:strVal val="#ppt_h"/>
                                          </p:val>
                                        </p:tav>
                                        <p:tav tm="100000">
                                          <p:val>
                                            <p:strVal val="#ppt_h"/>
                                          </p:val>
                                        </p:tav>
                                      </p:tavLst>
                                    </p:anim>
                                  </p:childTnLst>
                                </p:cTn>
                              </p:par>
                              <p:par>
                                <p:cTn id="33" presetID="17" presetClass="entr" presetSubtype="10" fill="hold" grpId="0" nodeType="withEffect">
                                  <p:stCondLst>
                                    <p:cond delay="0"/>
                                  </p:stCondLst>
                                  <p:childTnLst>
                                    <p:set>
                                      <p:cBhvr>
                                        <p:cTn id="34" dur="1" fill="hold">
                                          <p:stCondLst>
                                            <p:cond delay="0"/>
                                          </p:stCondLst>
                                        </p:cTn>
                                        <p:tgtEl>
                                          <p:spTgt spid="744451">
                                            <p:txEl>
                                              <p:pRg st="7" end="7"/>
                                            </p:txEl>
                                          </p:spTgt>
                                        </p:tgtEl>
                                        <p:attrNameLst>
                                          <p:attrName>style.visibility</p:attrName>
                                        </p:attrNameLst>
                                      </p:cBhvr>
                                      <p:to>
                                        <p:strVal val="visible"/>
                                      </p:to>
                                    </p:set>
                                    <p:anim calcmode="lin" valueType="num">
                                      <p:cBhvr>
                                        <p:cTn id="35" dur="500" fill="hold"/>
                                        <p:tgtEl>
                                          <p:spTgt spid="744451">
                                            <p:txEl>
                                              <p:pRg st="7" end="7"/>
                                            </p:txEl>
                                          </p:spTgt>
                                        </p:tgtEl>
                                        <p:attrNameLst>
                                          <p:attrName>ppt_w</p:attrName>
                                        </p:attrNameLst>
                                      </p:cBhvr>
                                      <p:tavLst>
                                        <p:tav tm="0">
                                          <p:val>
                                            <p:fltVal val="0"/>
                                          </p:val>
                                        </p:tav>
                                        <p:tav tm="100000">
                                          <p:val>
                                            <p:strVal val="#ppt_w"/>
                                          </p:val>
                                        </p:tav>
                                      </p:tavLst>
                                    </p:anim>
                                    <p:anim calcmode="lin" valueType="num">
                                      <p:cBhvr>
                                        <p:cTn id="36" dur="500" fill="hold"/>
                                        <p:tgtEl>
                                          <p:spTgt spid="744451">
                                            <p:txEl>
                                              <p:pRg st="7" end="7"/>
                                            </p:txEl>
                                          </p:spTgt>
                                        </p:tgtEl>
                                        <p:attrNameLst>
                                          <p:attrName>ppt_h</p:attrName>
                                        </p:attrNameLst>
                                      </p:cBhvr>
                                      <p:tavLst>
                                        <p:tav tm="0">
                                          <p:val>
                                            <p:strVal val="#ppt_h"/>
                                          </p:val>
                                        </p:tav>
                                        <p:tav tm="100000">
                                          <p:val>
                                            <p:strVal val="#ppt_h"/>
                                          </p:val>
                                        </p:tav>
                                      </p:tavLst>
                                    </p:anim>
                                  </p:childTnLst>
                                </p:cTn>
                              </p:par>
                              <p:par>
                                <p:cTn id="37" presetID="17" presetClass="entr" presetSubtype="10" fill="hold" grpId="0" nodeType="withEffect">
                                  <p:stCondLst>
                                    <p:cond delay="0"/>
                                  </p:stCondLst>
                                  <p:childTnLst>
                                    <p:set>
                                      <p:cBhvr>
                                        <p:cTn id="38" dur="1" fill="hold">
                                          <p:stCondLst>
                                            <p:cond delay="0"/>
                                          </p:stCondLst>
                                        </p:cTn>
                                        <p:tgtEl>
                                          <p:spTgt spid="744451">
                                            <p:txEl>
                                              <p:pRg st="8" end="8"/>
                                            </p:txEl>
                                          </p:spTgt>
                                        </p:tgtEl>
                                        <p:attrNameLst>
                                          <p:attrName>style.visibility</p:attrName>
                                        </p:attrNameLst>
                                      </p:cBhvr>
                                      <p:to>
                                        <p:strVal val="visible"/>
                                      </p:to>
                                    </p:set>
                                    <p:anim calcmode="lin" valueType="num">
                                      <p:cBhvr>
                                        <p:cTn id="39" dur="500" fill="hold"/>
                                        <p:tgtEl>
                                          <p:spTgt spid="744451">
                                            <p:txEl>
                                              <p:pRg st="8" end="8"/>
                                            </p:txEl>
                                          </p:spTgt>
                                        </p:tgtEl>
                                        <p:attrNameLst>
                                          <p:attrName>ppt_w</p:attrName>
                                        </p:attrNameLst>
                                      </p:cBhvr>
                                      <p:tavLst>
                                        <p:tav tm="0">
                                          <p:val>
                                            <p:fltVal val="0"/>
                                          </p:val>
                                        </p:tav>
                                        <p:tav tm="100000">
                                          <p:val>
                                            <p:strVal val="#ppt_w"/>
                                          </p:val>
                                        </p:tav>
                                      </p:tavLst>
                                    </p:anim>
                                    <p:anim calcmode="lin" valueType="num">
                                      <p:cBhvr>
                                        <p:cTn id="40" dur="500" fill="hold"/>
                                        <p:tgtEl>
                                          <p:spTgt spid="744451">
                                            <p:txEl>
                                              <p:pRg st="8" end="8"/>
                                            </p:txEl>
                                          </p:spTgt>
                                        </p:tgtEl>
                                        <p:attrNameLst>
                                          <p:attrName>ppt_h</p:attrName>
                                        </p:attrNameLst>
                                      </p:cBhvr>
                                      <p:tavLst>
                                        <p:tav tm="0">
                                          <p:val>
                                            <p:strVal val="#ppt_h"/>
                                          </p:val>
                                        </p:tav>
                                        <p:tav tm="100000">
                                          <p:val>
                                            <p:strVal val="#ppt_h"/>
                                          </p:val>
                                        </p:tav>
                                      </p:tavLst>
                                    </p:anim>
                                  </p:childTnLst>
                                </p:cTn>
                              </p:par>
                              <p:par>
                                <p:cTn id="41" presetID="17" presetClass="entr" presetSubtype="10" fill="hold" grpId="0" nodeType="withEffect">
                                  <p:stCondLst>
                                    <p:cond delay="0"/>
                                  </p:stCondLst>
                                  <p:childTnLst>
                                    <p:set>
                                      <p:cBhvr>
                                        <p:cTn id="42" dur="1" fill="hold">
                                          <p:stCondLst>
                                            <p:cond delay="0"/>
                                          </p:stCondLst>
                                        </p:cTn>
                                        <p:tgtEl>
                                          <p:spTgt spid="744451">
                                            <p:txEl>
                                              <p:pRg st="9" end="9"/>
                                            </p:txEl>
                                          </p:spTgt>
                                        </p:tgtEl>
                                        <p:attrNameLst>
                                          <p:attrName>style.visibility</p:attrName>
                                        </p:attrNameLst>
                                      </p:cBhvr>
                                      <p:to>
                                        <p:strVal val="visible"/>
                                      </p:to>
                                    </p:set>
                                    <p:anim calcmode="lin" valueType="num">
                                      <p:cBhvr>
                                        <p:cTn id="43" dur="500" fill="hold"/>
                                        <p:tgtEl>
                                          <p:spTgt spid="744451">
                                            <p:txEl>
                                              <p:pRg st="9" end="9"/>
                                            </p:txEl>
                                          </p:spTgt>
                                        </p:tgtEl>
                                        <p:attrNameLst>
                                          <p:attrName>ppt_w</p:attrName>
                                        </p:attrNameLst>
                                      </p:cBhvr>
                                      <p:tavLst>
                                        <p:tav tm="0">
                                          <p:val>
                                            <p:fltVal val="0"/>
                                          </p:val>
                                        </p:tav>
                                        <p:tav tm="100000">
                                          <p:val>
                                            <p:strVal val="#ppt_w"/>
                                          </p:val>
                                        </p:tav>
                                      </p:tavLst>
                                    </p:anim>
                                    <p:anim calcmode="lin" valueType="num">
                                      <p:cBhvr>
                                        <p:cTn id="44" dur="500" fill="hold"/>
                                        <p:tgtEl>
                                          <p:spTgt spid="744451">
                                            <p:txEl>
                                              <p:pRg st="9" end="9"/>
                                            </p:txEl>
                                          </p:spTgt>
                                        </p:tgtEl>
                                        <p:attrNameLst>
                                          <p:attrName>ppt_h</p:attrName>
                                        </p:attrNameLst>
                                      </p:cBhvr>
                                      <p:tavLst>
                                        <p:tav tm="0">
                                          <p:val>
                                            <p:strVal val="#ppt_h"/>
                                          </p:val>
                                        </p:tav>
                                        <p:tav tm="100000">
                                          <p:val>
                                            <p:strVal val="#ppt_h"/>
                                          </p:val>
                                        </p:tav>
                                      </p:tavLst>
                                    </p:anim>
                                  </p:childTnLst>
                                </p:cTn>
                              </p:par>
                              <p:par>
                                <p:cTn id="45" presetID="17" presetClass="entr" presetSubtype="10" fill="hold" grpId="0" nodeType="withEffect">
                                  <p:stCondLst>
                                    <p:cond delay="0"/>
                                  </p:stCondLst>
                                  <p:childTnLst>
                                    <p:set>
                                      <p:cBhvr>
                                        <p:cTn id="46" dur="1" fill="hold">
                                          <p:stCondLst>
                                            <p:cond delay="0"/>
                                          </p:stCondLst>
                                        </p:cTn>
                                        <p:tgtEl>
                                          <p:spTgt spid="744451">
                                            <p:txEl>
                                              <p:pRg st="10" end="10"/>
                                            </p:txEl>
                                          </p:spTgt>
                                        </p:tgtEl>
                                        <p:attrNameLst>
                                          <p:attrName>style.visibility</p:attrName>
                                        </p:attrNameLst>
                                      </p:cBhvr>
                                      <p:to>
                                        <p:strVal val="visible"/>
                                      </p:to>
                                    </p:set>
                                    <p:anim calcmode="lin" valueType="num">
                                      <p:cBhvr>
                                        <p:cTn id="47" dur="500" fill="hold"/>
                                        <p:tgtEl>
                                          <p:spTgt spid="744451">
                                            <p:txEl>
                                              <p:pRg st="10" end="10"/>
                                            </p:txEl>
                                          </p:spTgt>
                                        </p:tgtEl>
                                        <p:attrNameLst>
                                          <p:attrName>ppt_w</p:attrName>
                                        </p:attrNameLst>
                                      </p:cBhvr>
                                      <p:tavLst>
                                        <p:tav tm="0">
                                          <p:val>
                                            <p:fltVal val="0"/>
                                          </p:val>
                                        </p:tav>
                                        <p:tav tm="100000">
                                          <p:val>
                                            <p:strVal val="#ppt_w"/>
                                          </p:val>
                                        </p:tav>
                                      </p:tavLst>
                                    </p:anim>
                                    <p:anim calcmode="lin" valueType="num">
                                      <p:cBhvr>
                                        <p:cTn id="48" dur="500" fill="hold"/>
                                        <p:tgtEl>
                                          <p:spTgt spid="744451">
                                            <p:txEl>
                                              <p:pRg st="10" end="10"/>
                                            </p:txEl>
                                          </p:spTgt>
                                        </p:tgtEl>
                                        <p:attrNameLst>
                                          <p:attrName>ppt_h</p:attrName>
                                        </p:attrNameLst>
                                      </p:cBhvr>
                                      <p:tavLst>
                                        <p:tav tm="0">
                                          <p:val>
                                            <p:strVal val="#ppt_h"/>
                                          </p:val>
                                        </p:tav>
                                        <p:tav tm="100000">
                                          <p:val>
                                            <p:strVal val="#ppt_h"/>
                                          </p:val>
                                        </p:tav>
                                      </p:tavLst>
                                    </p:anim>
                                  </p:childTnLst>
                                </p:cTn>
                              </p:par>
                            </p:childTnLst>
                          </p:cTn>
                        </p:par>
                      </p:childTnLst>
                    </p:cTn>
                  </p:par>
                  <p:par>
                    <p:cTn id="49" fill="hold">
                      <p:stCondLst>
                        <p:cond delay="indefinite"/>
                      </p:stCondLst>
                      <p:childTnLst>
                        <p:par>
                          <p:cTn id="50" fill="hold">
                            <p:stCondLst>
                              <p:cond delay="0"/>
                            </p:stCondLst>
                            <p:childTnLst>
                              <p:par>
                                <p:cTn id="51" presetID="17" presetClass="entr" presetSubtype="10" fill="hold" grpId="0" nodeType="clickEffect">
                                  <p:stCondLst>
                                    <p:cond delay="0"/>
                                  </p:stCondLst>
                                  <p:childTnLst>
                                    <p:set>
                                      <p:cBhvr>
                                        <p:cTn id="52" dur="1" fill="hold">
                                          <p:stCondLst>
                                            <p:cond delay="0"/>
                                          </p:stCondLst>
                                        </p:cTn>
                                        <p:tgtEl>
                                          <p:spTgt spid="744452">
                                            <p:txEl>
                                              <p:pRg st="0" end="0"/>
                                            </p:txEl>
                                          </p:spTgt>
                                        </p:tgtEl>
                                        <p:attrNameLst>
                                          <p:attrName>style.visibility</p:attrName>
                                        </p:attrNameLst>
                                      </p:cBhvr>
                                      <p:to>
                                        <p:strVal val="visible"/>
                                      </p:to>
                                    </p:set>
                                    <p:anim calcmode="lin" valueType="num">
                                      <p:cBhvr>
                                        <p:cTn id="53" dur="500" fill="hold"/>
                                        <p:tgtEl>
                                          <p:spTgt spid="744452">
                                            <p:txEl>
                                              <p:pRg st="0" end="0"/>
                                            </p:txEl>
                                          </p:spTgt>
                                        </p:tgtEl>
                                        <p:attrNameLst>
                                          <p:attrName>ppt_w</p:attrName>
                                        </p:attrNameLst>
                                      </p:cBhvr>
                                      <p:tavLst>
                                        <p:tav tm="0">
                                          <p:val>
                                            <p:fltVal val="0"/>
                                          </p:val>
                                        </p:tav>
                                        <p:tav tm="100000">
                                          <p:val>
                                            <p:strVal val="#ppt_w"/>
                                          </p:val>
                                        </p:tav>
                                      </p:tavLst>
                                    </p:anim>
                                    <p:anim calcmode="lin" valueType="num">
                                      <p:cBhvr>
                                        <p:cTn id="54" dur="500" fill="hold"/>
                                        <p:tgtEl>
                                          <p:spTgt spid="744452">
                                            <p:txEl>
                                              <p:pRg st="0" end="0"/>
                                            </p:txEl>
                                          </p:spTgt>
                                        </p:tgtEl>
                                        <p:attrNameLst>
                                          <p:attrName>ppt_h</p:attrName>
                                        </p:attrNameLst>
                                      </p:cBhvr>
                                      <p:tavLst>
                                        <p:tav tm="0">
                                          <p:val>
                                            <p:strVal val="#ppt_h"/>
                                          </p:val>
                                        </p:tav>
                                        <p:tav tm="100000">
                                          <p:val>
                                            <p:strVal val="#ppt_h"/>
                                          </p:val>
                                        </p:tav>
                                      </p:tavLst>
                                    </p:anim>
                                  </p:childTnLst>
                                </p:cTn>
                              </p:par>
                              <p:par>
                                <p:cTn id="55" presetID="17" presetClass="entr" presetSubtype="10" fill="hold" grpId="0" nodeType="withEffect">
                                  <p:stCondLst>
                                    <p:cond delay="0"/>
                                  </p:stCondLst>
                                  <p:childTnLst>
                                    <p:set>
                                      <p:cBhvr>
                                        <p:cTn id="56" dur="1" fill="hold">
                                          <p:stCondLst>
                                            <p:cond delay="0"/>
                                          </p:stCondLst>
                                        </p:cTn>
                                        <p:tgtEl>
                                          <p:spTgt spid="744452">
                                            <p:txEl>
                                              <p:pRg st="1" end="1"/>
                                            </p:txEl>
                                          </p:spTgt>
                                        </p:tgtEl>
                                        <p:attrNameLst>
                                          <p:attrName>style.visibility</p:attrName>
                                        </p:attrNameLst>
                                      </p:cBhvr>
                                      <p:to>
                                        <p:strVal val="visible"/>
                                      </p:to>
                                    </p:set>
                                    <p:anim calcmode="lin" valueType="num">
                                      <p:cBhvr>
                                        <p:cTn id="57" dur="500" fill="hold"/>
                                        <p:tgtEl>
                                          <p:spTgt spid="744452">
                                            <p:txEl>
                                              <p:pRg st="1" end="1"/>
                                            </p:txEl>
                                          </p:spTgt>
                                        </p:tgtEl>
                                        <p:attrNameLst>
                                          <p:attrName>ppt_w</p:attrName>
                                        </p:attrNameLst>
                                      </p:cBhvr>
                                      <p:tavLst>
                                        <p:tav tm="0">
                                          <p:val>
                                            <p:fltVal val="0"/>
                                          </p:val>
                                        </p:tav>
                                        <p:tav tm="100000">
                                          <p:val>
                                            <p:strVal val="#ppt_w"/>
                                          </p:val>
                                        </p:tav>
                                      </p:tavLst>
                                    </p:anim>
                                    <p:anim calcmode="lin" valueType="num">
                                      <p:cBhvr>
                                        <p:cTn id="58" dur="500" fill="hold"/>
                                        <p:tgtEl>
                                          <p:spTgt spid="744452">
                                            <p:txEl>
                                              <p:pRg st="1" end="1"/>
                                            </p:txEl>
                                          </p:spTgt>
                                        </p:tgtEl>
                                        <p:attrNameLst>
                                          <p:attrName>ppt_h</p:attrName>
                                        </p:attrNameLst>
                                      </p:cBhvr>
                                      <p:tavLst>
                                        <p:tav tm="0">
                                          <p:val>
                                            <p:strVal val="#ppt_h"/>
                                          </p:val>
                                        </p:tav>
                                        <p:tav tm="100000">
                                          <p:val>
                                            <p:strVal val="#ppt_h"/>
                                          </p:val>
                                        </p:tav>
                                      </p:tavLst>
                                    </p:anim>
                                  </p:childTnLst>
                                </p:cTn>
                              </p:par>
                              <p:par>
                                <p:cTn id="59" presetID="17" presetClass="entr" presetSubtype="10" fill="hold" grpId="0" nodeType="withEffect">
                                  <p:stCondLst>
                                    <p:cond delay="0"/>
                                  </p:stCondLst>
                                  <p:childTnLst>
                                    <p:set>
                                      <p:cBhvr>
                                        <p:cTn id="60" dur="1" fill="hold">
                                          <p:stCondLst>
                                            <p:cond delay="0"/>
                                          </p:stCondLst>
                                        </p:cTn>
                                        <p:tgtEl>
                                          <p:spTgt spid="744452">
                                            <p:txEl>
                                              <p:pRg st="2" end="2"/>
                                            </p:txEl>
                                          </p:spTgt>
                                        </p:tgtEl>
                                        <p:attrNameLst>
                                          <p:attrName>style.visibility</p:attrName>
                                        </p:attrNameLst>
                                      </p:cBhvr>
                                      <p:to>
                                        <p:strVal val="visible"/>
                                      </p:to>
                                    </p:set>
                                    <p:anim calcmode="lin" valueType="num">
                                      <p:cBhvr>
                                        <p:cTn id="61" dur="500" fill="hold"/>
                                        <p:tgtEl>
                                          <p:spTgt spid="744452">
                                            <p:txEl>
                                              <p:pRg st="2" end="2"/>
                                            </p:txEl>
                                          </p:spTgt>
                                        </p:tgtEl>
                                        <p:attrNameLst>
                                          <p:attrName>ppt_w</p:attrName>
                                        </p:attrNameLst>
                                      </p:cBhvr>
                                      <p:tavLst>
                                        <p:tav tm="0">
                                          <p:val>
                                            <p:fltVal val="0"/>
                                          </p:val>
                                        </p:tav>
                                        <p:tav tm="100000">
                                          <p:val>
                                            <p:strVal val="#ppt_w"/>
                                          </p:val>
                                        </p:tav>
                                      </p:tavLst>
                                    </p:anim>
                                    <p:anim calcmode="lin" valueType="num">
                                      <p:cBhvr>
                                        <p:cTn id="62" dur="500" fill="hold"/>
                                        <p:tgtEl>
                                          <p:spTgt spid="744452">
                                            <p:txEl>
                                              <p:pRg st="2" end="2"/>
                                            </p:txEl>
                                          </p:spTgt>
                                        </p:tgtEl>
                                        <p:attrNameLst>
                                          <p:attrName>ppt_h</p:attrName>
                                        </p:attrNameLst>
                                      </p:cBhvr>
                                      <p:tavLst>
                                        <p:tav tm="0">
                                          <p:val>
                                            <p:strVal val="#ppt_h"/>
                                          </p:val>
                                        </p:tav>
                                        <p:tav tm="100000">
                                          <p:val>
                                            <p:strVal val="#ppt_h"/>
                                          </p:val>
                                        </p:tav>
                                      </p:tavLst>
                                    </p:anim>
                                  </p:childTnLst>
                                </p:cTn>
                              </p:par>
                              <p:par>
                                <p:cTn id="63" presetID="17" presetClass="entr" presetSubtype="10" fill="hold" grpId="0" nodeType="withEffect">
                                  <p:stCondLst>
                                    <p:cond delay="0"/>
                                  </p:stCondLst>
                                  <p:childTnLst>
                                    <p:set>
                                      <p:cBhvr>
                                        <p:cTn id="64" dur="1" fill="hold">
                                          <p:stCondLst>
                                            <p:cond delay="0"/>
                                          </p:stCondLst>
                                        </p:cTn>
                                        <p:tgtEl>
                                          <p:spTgt spid="744452">
                                            <p:txEl>
                                              <p:pRg st="3" end="3"/>
                                            </p:txEl>
                                          </p:spTgt>
                                        </p:tgtEl>
                                        <p:attrNameLst>
                                          <p:attrName>style.visibility</p:attrName>
                                        </p:attrNameLst>
                                      </p:cBhvr>
                                      <p:to>
                                        <p:strVal val="visible"/>
                                      </p:to>
                                    </p:set>
                                    <p:anim calcmode="lin" valueType="num">
                                      <p:cBhvr>
                                        <p:cTn id="65" dur="500" fill="hold"/>
                                        <p:tgtEl>
                                          <p:spTgt spid="744452">
                                            <p:txEl>
                                              <p:pRg st="3" end="3"/>
                                            </p:txEl>
                                          </p:spTgt>
                                        </p:tgtEl>
                                        <p:attrNameLst>
                                          <p:attrName>ppt_w</p:attrName>
                                        </p:attrNameLst>
                                      </p:cBhvr>
                                      <p:tavLst>
                                        <p:tav tm="0">
                                          <p:val>
                                            <p:fltVal val="0"/>
                                          </p:val>
                                        </p:tav>
                                        <p:tav tm="100000">
                                          <p:val>
                                            <p:strVal val="#ppt_w"/>
                                          </p:val>
                                        </p:tav>
                                      </p:tavLst>
                                    </p:anim>
                                    <p:anim calcmode="lin" valueType="num">
                                      <p:cBhvr>
                                        <p:cTn id="66" dur="500" fill="hold"/>
                                        <p:tgtEl>
                                          <p:spTgt spid="744452">
                                            <p:txEl>
                                              <p:pRg st="3" end="3"/>
                                            </p:txEl>
                                          </p:spTgt>
                                        </p:tgtEl>
                                        <p:attrNameLst>
                                          <p:attrName>ppt_h</p:attrName>
                                        </p:attrNameLst>
                                      </p:cBhvr>
                                      <p:tavLst>
                                        <p:tav tm="0">
                                          <p:val>
                                            <p:strVal val="#ppt_h"/>
                                          </p:val>
                                        </p:tav>
                                        <p:tav tm="100000">
                                          <p:val>
                                            <p:strVal val="#ppt_h"/>
                                          </p:val>
                                        </p:tav>
                                      </p:tavLst>
                                    </p:anim>
                                  </p:childTnLst>
                                </p:cTn>
                              </p:par>
                              <p:par>
                                <p:cTn id="67" presetID="17" presetClass="entr" presetSubtype="10" fill="hold" grpId="0" nodeType="withEffect">
                                  <p:stCondLst>
                                    <p:cond delay="0"/>
                                  </p:stCondLst>
                                  <p:childTnLst>
                                    <p:set>
                                      <p:cBhvr>
                                        <p:cTn id="68" dur="1" fill="hold">
                                          <p:stCondLst>
                                            <p:cond delay="0"/>
                                          </p:stCondLst>
                                        </p:cTn>
                                        <p:tgtEl>
                                          <p:spTgt spid="744452">
                                            <p:txEl>
                                              <p:pRg st="4" end="4"/>
                                            </p:txEl>
                                          </p:spTgt>
                                        </p:tgtEl>
                                        <p:attrNameLst>
                                          <p:attrName>style.visibility</p:attrName>
                                        </p:attrNameLst>
                                      </p:cBhvr>
                                      <p:to>
                                        <p:strVal val="visible"/>
                                      </p:to>
                                    </p:set>
                                    <p:anim calcmode="lin" valueType="num">
                                      <p:cBhvr>
                                        <p:cTn id="69" dur="500" fill="hold"/>
                                        <p:tgtEl>
                                          <p:spTgt spid="744452">
                                            <p:txEl>
                                              <p:pRg st="4" end="4"/>
                                            </p:txEl>
                                          </p:spTgt>
                                        </p:tgtEl>
                                        <p:attrNameLst>
                                          <p:attrName>ppt_w</p:attrName>
                                        </p:attrNameLst>
                                      </p:cBhvr>
                                      <p:tavLst>
                                        <p:tav tm="0">
                                          <p:val>
                                            <p:fltVal val="0"/>
                                          </p:val>
                                        </p:tav>
                                        <p:tav tm="100000">
                                          <p:val>
                                            <p:strVal val="#ppt_w"/>
                                          </p:val>
                                        </p:tav>
                                      </p:tavLst>
                                    </p:anim>
                                    <p:anim calcmode="lin" valueType="num">
                                      <p:cBhvr>
                                        <p:cTn id="70" dur="500" fill="hold"/>
                                        <p:tgtEl>
                                          <p:spTgt spid="744452">
                                            <p:txEl>
                                              <p:pRg st="4" end="4"/>
                                            </p:txEl>
                                          </p:spTgt>
                                        </p:tgtEl>
                                        <p:attrNameLst>
                                          <p:attrName>ppt_h</p:attrName>
                                        </p:attrNameLst>
                                      </p:cBhvr>
                                      <p:tavLst>
                                        <p:tav tm="0">
                                          <p:val>
                                            <p:strVal val="#ppt_h"/>
                                          </p:val>
                                        </p:tav>
                                        <p:tav tm="100000">
                                          <p:val>
                                            <p:strVal val="#ppt_h"/>
                                          </p:val>
                                        </p:tav>
                                      </p:tavLst>
                                    </p:anim>
                                  </p:childTnLst>
                                </p:cTn>
                              </p:par>
                              <p:par>
                                <p:cTn id="71" presetID="17" presetClass="entr" presetSubtype="10" fill="hold" grpId="0" nodeType="withEffect">
                                  <p:stCondLst>
                                    <p:cond delay="0"/>
                                  </p:stCondLst>
                                  <p:childTnLst>
                                    <p:set>
                                      <p:cBhvr>
                                        <p:cTn id="72" dur="1" fill="hold">
                                          <p:stCondLst>
                                            <p:cond delay="0"/>
                                          </p:stCondLst>
                                        </p:cTn>
                                        <p:tgtEl>
                                          <p:spTgt spid="744452">
                                            <p:txEl>
                                              <p:pRg st="5" end="5"/>
                                            </p:txEl>
                                          </p:spTgt>
                                        </p:tgtEl>
                                        <p:attrNameLst>
                                          <p:attrName>style.visibility</p:attrName>
                                        </p:attrNameLst>
                                      </p:cBhvr>
                                      <p:to>
                                        <p:strVal val="visible"/>
                                      </p:to>
                                    </p:set>
                                    <p:anim calcmode="lin" valueType="num">
                                      <p:cBhvr>
                                        <p:cTn id="73" dur="500" fill="hold"/>
                                        <p:tgtEl>
                                          <p:spTgt spid="744452">
                                            <p:txEl>
                                              <p:pRg st="5" end="5"/>
                                            </p:txEl>
                                          </p:spTgt>
                                        </p:tgtEl>
                                        <p:attrNameLst>
                                          <p:attrName>ppt_w</p:attrName>
                                        </p:attrNameLst>
                                      </p:cBhvr>
                                      <p:tavLst>
                                        <p:tav tm="0">
                                          <p:val>
                                            <p:fltVal val="0"/>
                                          </p:val>
                                        </p:tav>
                                        <p:tav tm="100000">
                                          <p:val>
                                            <p:strVal val="#ppt_w"/>
                                          </p:val>
                                        </p:tav>
                                      </p:tavLst>
                                    </p:anim>
                                    <p:anim calcmode="lin" valueType="num">
                                      <p:cBhvr>
                                        <p:cTn id="74" dur="500" fill="hold"/>
                                        <p:tgtEl>
                                          <p:spTgt spid="744452">
                                            <p:txEl>
                                              <p:pRg st="5" end="5"/>
                                            </p:txEl>
                                          </p:spTgt>
                                        </p:tgtEl>
                                        <p:attrNameLst>
                                          <p:attrName>ppt_h</p:attrName>
                                        </p:attrNameLst>
                                      </p:cBhvr>
                                      <p:tavLst>
                                        <p:tav tm="0">
                                          <p:val>
                                            <p:strVal val="#ppt_h"/>
                                          </p:val>
                                        </p:tav>
                                        <p:tav tm="100000">
                                          <p:val>
                                            <p:strVal val="#ppt_h"/>
                                          </p:val>
                                        </p:tav>
                                      </p:tavLst>
                                    </p:anim>
                                  </p:childTnLst>
                                </p:cTn>
                              </p:par>
                              <p:par>
                                <p:cTn id="75" presetID="17" presetClass="entr" presetSubtype="10" fill="hold" grpId="0" nodeType="withEffect">
                                  <p:stCondLst>
                                    <p:cond delay="0"/>
                                  </p:stCondLst>
                                  <p:childTnLst>
                                    <p:set>
                                      <p:cBhvr>
                                        <p:cTn id="76" dur="1" fill="hold">
                                          <p:stCondLst>
                                            <p:cond delay="0"/>
                                          </p:stCondLst>
                                        </p:cTn>
                                        <p:tgtEl>
                                          <p:spTgt spid="744452">
                                            <p:txEl>
                                              <p:pRg st="6" end="6"/>
                                            </p:txEl>
                                          </p:spTgt>
                                        </p:tgtEl>
                                        <p:attrNameLst>
                                          <p:attrName>style.visibility</p:attrName>
                                        </p:attrNameLst>
                                      </p:cBhvr>
                                      <p:to>
                                        <p:strVal val="visible"/>
                                      </p:to>
                                    </p:set>
                                    <p:anim calcmode="lin" valueType="num">
                                      <p:cBhvr>
                                        <p:cTn id="77" dur="500" fill="hold"/>
                                        <p:tgtEl>
                                          <p:spTgt spid="744452">
                                            <p:txEl>
                                              <p:pRg st="6" end="6"/>
                                            </p:txEl>
                                          </p:spTgt>
                                        </p:tgtEl>
                                        <p:attrNameLst>
                                          <p:attrName>ppt_w</p:attrName>
                                        </p:attrNameLst>
                                      </p:cBhvr>
                                      <p:tavLst>
                                        <p:tav tm="0">
                                          <p:val>
                                            <p:fltVal val="0"/>
                                          </p:val>
                                        </p:tav>
                                        <p:tav tm="100000">
                                          <p:val>
                                            <p:strVal val="#ppt_w"/>
                                          </p:val>
                                        </p:tav>
                                      </p:tavLst>
                                    </p:anim>
                                    <p:anim calcmode="lin" valueType="num">
                                      <p:cBhvr>
                                        <p:cTn id="78" dur="500" fill="hold"/>
                                        <p:tgtEl>
                                          <p:spTgt spid="744452">
                                            <p:txEl>
                                              <p:pRg st="6" end="6"/>
                                            </p:txEl>
                                          </p:spTgt>
                                        </p:tgtEl>
                                        <p:attrNameLst>
                                          <p:attrName>ppt_h</p:attrName>
                                        </p:attrNameLst>
                                      </p:cBhvr>
                                      <p:tavLst>
                                        <p:tav tm="0">
                                          <p:val>
                                            <p:strVal val="#ppt_h"/>
                                          </p:val>
                                        </p:tav>
                                        <p:tav tm="100000">
                                          <p:val>
                                            <p:strVal val="#ppt_h"/>
                                          </p:val>
                                        </p:tav>
                                      </p:tavLst>
                                    </p:anim>
                                  </p:childTnLst>
                                </p:cTn>
                              </p:par>
                              <p:par>
                                <p:cTn id="79" presetID="17" presetClass="entr" presetSubtype="10" fill="hold" grpId="0" nodeType="withEffect">
                                  <p:stCondLst>
                                    <p:cond delay="0"/>
                                  </p:stCondLst>
                                  <p:childTnLst>
                                    <p:set>
                                      <p:cBhvr>
                                        <p:cTn id="80" dur="1" fill="hold">
                                          <p:stCondLst>
                                            <p:cond delay="0"/>
                                          </p:stCondLst>
                                        </p:cTn>
                                        <p:tgtEl>
                                          <p:spTgt spid="744452">
                                            <p:txEl>
                                              <p:pRg st="7" end="7"/>
                                            </p:txEl>
                                          </p:spTgt>
                                        </p:tgtEl>
                                        <p:attrNameLst>
                                          <p:attrName>style.visibility</p:attrName>
                                        </p:attrNameLst>
                                      </p:cBhvr>
                                      <p:to>
                                        <p:strVal val="visible"/>
                                      </p:to>
                                    </p:set>
                                    <p:anim calcmode="lin" valueType="num">
                                      <p:cBhvr>
                                        <p:cTn id="81" dur="500" fill="hold"/>
                                        <p:tgtEl>
                                          <p:spTgt spid="744452">
                                            <p:txEl>
                                              <p:pRg st="7" end="7"/>
                                            </p:txEl>
                                          </p:spTgt>
                                        </p:tgtEl>
                                        <p:attrNameLst>
                                          <p:attrName>ppt_w</p:attrName>
                                        </p:attrNameLst>
                                      </p:cBhvr>
                                      <p:tavLst>
                                        <p:tav tm="0">
                                          <p:val>
                                            <p:fltVal val="0"/>
                                          </p:val>
                                        </p:tav>
                                        <p:tav tm="100000">
                                          <p:val>
                                            <p:strVal val="#ppt_w"/>
                                          </p:val>
                                        </p:tav>
                                      </p:tavLst>
                                    </p:anim>
                                    <p:anim calcmode="lin" valueType="num">
                                      <p:cBhvr>
                                        <p:cTn id="82" dur="500" fill="hold"/>
                                        <p:tgtEl>
                                          <p:spTgt spid="744452">
                                            <p:txEl>
                                              <p:pRg st="7" end="7"/>
                                            </p:txEl>
                                          </p:spTgt>
                                        </p:tgtEl>
                                        <p:attrNameLst>
                                          <p:attrName>ppt_h</p:attrName>
                                        </p:attrNameLst>
                                      </p:cBhvr>
                                      <p:tavLst>
                                        <p:tav tm="0">
                                          <p:val>
                                            <p:strVal val="#ppt_h"/>
                                          </p:val>
                                        </p:tav>
                                        <p:tav tm="100000">
                                          <p:val>
                                            <p:strVal val="#ppt_h"/>
                                          </p:val>
                                        </p:tav>
                                      </p:tavLst>
                                    </p:anim>
                                  </p:childTnLst>
                                </p:cTn>
                              </p:par>
                              <p:par>
                                <p:cTn id="83" presetID="17" presetClass="entr" presetSubtype="10" fill="hold" grpId="0" nodeType="withEffect">
                                  <p:stCondLst>
                                    <p:cond delay="0"/>
                                  </p:stCondLst>
                                  <p:childTnLst>
                                    <p:set>
                                      <p:cBhvr>
                                        <p:cTn id="84" dur="1" fill="hold">
                                          <p:stCondLst>
                                            <p:cond delay="0"/>
                                          </p:stCondLst>
                                        </p:cTn>
                                        <p:tgtEl>
                                          <p:spTgt spid="744452">
                                            <p:txEl>
                                              <p:pRg st="8" end="8"/>
                                            </p:txEl>
                                          </p:spTgt>
                                        </p:tgtEl>
                                        <p:attrNameLst>
                                          <p:attrName>style.visibility</p:attrName>
                                        </p:attrNameLst>
                                      </p:cBhvr>
                                      <p:to>
                                        <p:strVal val="visible"/>
                                      </p:to>
                                    </p:set>
                                    <p:anim calcmode="lin" valueType="num">
                                      <p:cBhvr>
                                        <p:cTn id="85" dur="500" fill="hold"/>
                                        <p:tgtEl>
                                          <p:spTgt spid="744452">
                                            <p:txEl>
                                              <p:pRg st="8" end="8"/>
                                            </p:txEl>
                                          </p:spTgt>
                                        </p:tgtEl>
                                        <p:attrNameLst>
                                          <p:attrName>ppt_w</p:attrName>
                                        </p:attrNameLst>
                                      </p:cBhvr>
                                      <p:tavLst>
                                        <p:tav tm="0">
                                          <p:val>
                                            <p:fltVal val="0"/>
                                          </p:val>
                                        </p:tav>
                                        <p:tav tm="100000">
                                          <p:val>
                                            <p:strVal val="#ppt_w"/>
                                          </p:val>
                                        </p:tav>
                                      </p:tavLst>
                                    </p:anim>
                                    <p:anim calcmode="lin" valueType="num">
                                      <p:cBhvr>
                                        <p:cTn id="86" dur="500" fill="hold"/>
                                        <p:tgtEl>
                                          <p:spTgt spid="744452">
                                            <p:txEl>
                                              <p:pRg st="8" end="8"/>
                                            </p:txEl>
                                          </p:spTgt>
                                        </p:tgtEl>
                                        <p:attrNameLst>
                                          <p:attrName>ppt_h</p:attrName>
                                        </p:attrNameLst>
                                      </p:cBhvr>
                                      <p:tavLst>
                                        <p:tav tm="0">
                                          <p:val>
                                            <p:strVal val="#ppt_h"/>
                                          </p:val>
                                        </p:tav>
                                        <p:tav tm="100000">
                                          <p:val>
                                            <p:strVal val="#ppt_h"/>
                                          </p:val>
                                        </p:tav>
                                      </p:tavLst>
                                    </p:anim>
                                  </p:childTnLst>
                                </p:cTn>
                              </p:par>
                              <p:par>
                                <p:cTn id="87" presetID="17" presetClass="entr" presetSubtype="10" fill="hold" grpId="0" nodeType="withEffect">
                                  <p:stCondLst>
                                    <p:cond delay="0"/>
                                  </p:stCondLst>
                                  <p:childTnLst>
                                    <p:set>
                                      <p:cBhvr>
                                        <p:cTn id="88" dur="1" fill="hold">
                                          <p:stCondLst>
                                            <p:cond delay="0"/>
                                          </p:stCondLst>
                                        </p:cTn>
                                        <p:tgtEl>
                                          <p:spTgt spid="744452">
                                            <p:txEl>
                                              <p:pRg st="9" end="9"/>
                                            </p:txEl>
                                          </p:spTgt>
                                        </p:tgtEl>
                                        <p:attrNameLst>
                                          <p:attrName>style.visibility</p:attrName>
                                        </p:attrNameLst>
                                      </p:cBhvr>
                                      <p:to>
                                        <p:strVal val="visible"/>
                                      </p:to>
                                    </p:set>
                                    <p:anim calcmode="lin" valueType="num">
                                      <p:cBhvr>
                                        <p:cTn id="89" dur="500" fill="hold"/>
                                        <p:tgtEl>
                                          <p:spTgt spid="744452">
                                            <p:txEl>
                                              <p:pRg st="9" end="9"/>
                                            </p:txEl>
                                          </p:spTgt>
                                        </p:tgtEl>
                                        <p:attrNameLst>
                                          <p:attrName>ppt_w</p:attrName>
                                        </p:attrNameLst>
                                      </p:cBhvr>
                                      <p:tavLst>
                                        <p:tav tm="0">
                                          <p:val>
                                            <p:fltVal val="0"/>
                                          </p:val>
                                        </p:tav>
                                        <p:tav tm="100000">
                                          <p:val>
                                            <p:strVal val="#ppt_w"/>
                                          </p:val>
                                        </p:tav>
                                      </p:tavLst>
                                    </p:anim>
                                    <p:anim calcmode="lin" valueType="num">
                                      <p:cBhvr>
                                        <p:cTn id="90" dur="500" fill="hold"/>
                                        <p:tgtEl>
                                          <p:spTgt spid="744452">
                                            <p:txEl>
                                              <p:pRg st="9" end="9"/>
                                            </p:txEl>
                                          </p:spTgt>
                                        </p:tgtEl>
                                        <p:attrNameLst>
                                          <p:attrName>ppt_h</p:attrName>
                                        </p:attrNameLst>
                                      </p:cBhvr>
                                      <p:tavLst>
                                        <p:tav tm="0">
                                          <p:val>
                                            <p:strVal val="#ppt_h"/>
                                          </p:val>
                                        </p:tav>
                                        <p:tav tm="100000">
                                          <p:val>
                                            <p:strVal val="#ppt_h"/>
                                          </p:val>
                                        </p:tav>
                                      </p:tavLst>
                                    </p:anim>
                                  </p:childTnLst>
                                </p:cTn>
                              </p:par>
                              <p:par>
                                <p:cTn id="91" presetID="17" presetClass="entr" presetSubtype="10" fill="hold" grpId="0" nodeType="withEffect">
                                  <p:stCondLst>
                                    <p:cond delay="0"/>
                                  </p:stCondLst>
                                  <p:childTnLst>
                                    <p:set>
                                      <p:cBhvr>
                                        <p:cTn id="92" dur="1" fill="hold">
                                          <p:stCondLst>
                                            <p:cond delay="0"/>
                                          </p:stCondLst>
                                        </p:cTn>
                                        <p:tgtEl>
                                          <p:spTgt spid="744452">
                                            <p:txEl>
                                              <p:pRg st="10" end="10"/>
                                            </p:txEl>
                                          </p:spTgt>
                                        </p:tgtEl>
                                        <p:attrNameLst>
                                          <p:attrName>style.visibility</p:attrName>
                                        </p:attrNameLst>
                                      </p:cBhvr>
                                      <p:to>
                                        <p:strVal val="visible"/>
                                      </p:to>
                                    </p:set>
                                    <p:anim calcmode="lin" valueType="num">
                                      <p:cBhvr>
                                        <p:cTn id="93" dur="500" fill="hold"/>
                                        <p:tgtEl>
                                          <p:spTgt spid="744452">
                                            <p:txEl>
                                              <p:pRg st="10" end="10"/>
                                            </p:txEl>
                                          </p:spTgt>
                                        </p:tgtEl>
                                        <p:attrNameLst>
                                          <p:attrName>ppt_w</p:attrName>
                                        </p:attrNameLst>
                                      </p:cBhvr>
                                      <p:tavLst>
                                        <p:tav tm="0">
                                          <p:val>
                                            <p:fltVal val="0"/>
                                          </p:val>
                                        </p:tav>
                                        <p:tav tm="100000">
                                          <p:val>
                                            <p:strVal val="#ppt_w"/>
                                          </p:val>
                                        </p:tav>
                                      </p:tavLst>
                                    </p:anim>
                                    <p:anim calcmode="lin" valueType="num">
                                      <p:cBhvr>
                                        <p:cTn id="94" dur="500" fill="hold"/>
                                        <p:tgtEl>
                                          <p:spTgt spid="744452">
                                            <p:txEl>
                                              <p:pRg st="10" end="1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4451" grpId="0" build="p"/>
      <p:bldP spid="74445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EEA74-6DC7-C238-1F14-47154F782D08}"/>
              </a:ext>
            </a:extLst>
          </p:cNvPr>
          <p:cNvSpPr>
            <a:spLocks noGrp="1"/>
          </p:cNvSpPr>
          <p:nvPr>
            <p:ph type="title"/>
          </p:nvPr>
        </p:nvSpPr>
        <p:spPr/>
        <p:txBody>
          <a:bodyPr/>
          <a:lstStyle/>
          <a:p>
            <a:r>
              <a:rPr lang="en-US" dirty="0"/>
              <a:t>Love in all Positives</a:t>
            </a:r>
          </a:p>
        </p:txBody>
      </p:sp>
      <p:sp>
        <p:nvSpPr>
          <p:cNvPr id="3" name="Content Placeholder 2">
            <a:extLst>
              <a:ext uri="{FF2B5EF4-FFF2-40B4-BE49-F238E27FC236}">
                <a16:creationId xmlns:a16="http://schemas.microsoft.com/office/drawing/2014/main" id="{3F15062C-6FFF-78D6-07D0-D2C95BC0873D}"/>
              </a:ext>
            </a:extLst>
          </p:cNvPr>
          <p:cNvSpPr>
            <a:spLocks noGrp="1"/>
          </p:cNvSpPr>
          <p:nvPr>
            <p:ph idx="1"/>
          </p:nvPr>
        </p:nvSpPr>
        <p:spPr/>
        <p:txBody>
          <a:bodyPr>
            <a:normAutofit fontScale="92500"/>
          </a:bodyPr>
          <a:lstStyle/>
          <a:p>
            <a:r>
              <a:rPr lang="en-US" altLang="en-US" dirty="0">
                <a:latin typeface="Arial" panose="020B0604020202020204" pitchFamily="34" charset="0"/>
              </a:rPr>
              <a:t>“Love is patient, love is kind, it is content with what it has, it builds others up rather than self, it is humble, it is polite, it seeks the good of others, it is slow to anger, it forgives and forgets, it delights in good, it rejoices in the truth, it always protects, always trusts, always hopes, always perseveres, and always continues.”  [</a:t>
            </a:r>
            <a:r>
              <a:rPr lang="en-US" altLang="en-US" dirty="0">
                <a:latin typeface="Arial" panose="020B0604020202020204" pitchFamily="34" charset="0"/>
                <a:hlinkClick r:id="rId3" action="ppaction://hlinksldjump"/>
              </a:rPr>
              <a:t>R</a:t>
            </a:r>
            <a:r>
              <a:rPr lang="en-US" altLang="en-US" dirty="0">
                <a:latin typeface="Arial" panose="020B0604020202020204" pitchFamily="34" charset="0"/>
              </a:rPr>
              <a:t>]</a:t>
            </a:r>
          </a:p>
          <a:p>
            <a:endParaRPr lang="en-US" dirty="0"/>
          </a:p>
        </p:txBody>
      </p:sp>
    </p:spTree>
    <p:extLst>
      <p:ext uri="{BB962C8B-B14F-4D97-AF65-F5344CB8AC3E}">
        <p14:creationId xmlns:p14="http://schemas.microsoft.com/office/powerpoint/2010/main" val="4076394618"/>
      </p:ext>
    </p:extLst>
  </p:cSld>
  <p:clrMapOvr>
    <a:masterClrMapping/>
  </p:clrMapOvr>
  <p:transition spd="med">
    <p:rand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DBB24-A6F5-A316-343E-DB83DBB12A1B}"/>
              </a:ext>
            </a:extLst>
          </p:cNvPr>
          <p:cNvSpPr>
            <a:spLocks noGrp="1"/>
          </p:cNvSpPr>
          <p:nvPr>
            <p:ph type="title"/>
          </p:nvPr>
        </p:nvSpPr>
        <p:spPr/>
        <p:txBody>
          <a:bodyPr/>
          <a:lstStyle/>
          <a:p>
            <a:r>
              <a:rPr lang="en-US" dirty="0"/>
              <a:t>1 John 4:7-9 ESV</a:t>
            </a:r>
          </a:p>
        </p:txBody>
      </p:sp>
      <p:sp>
        <p:nvSpPr>
          <p:cNvPr id="3" name="Content Placeholder 2">
            <a:extLst>
              <a:ext uri="{FF2B5EF4-FFF2-40B4-BE49-F238E27FC236}">
                <a16:creationId xmlns:a16="http://schemas.microsoft.com/office/drawing/2014/main" id="{BDD75004-E03B-5670-8835-395A6444CC09}"/>
              </a:ext>
            </a:extLst>
          </p:cNvPr>
          <p:cNvSpPr>
            <a:spLocks noGrp="1"/>
          </p:cNvSpPr>
          <p:nvPr>
            <p:ph idx="1"/>
          </p:nvPr>
        </p:nvSpPr>
        <p:spPr>
          <a:xfrm>
            <a:off x="533400" y="1905000"/>
            <a:ext cx="7772400" cy="4800600"/>
          </a:xfrm>
        </p:spPr>
        <p:txBody>
          <a:bodyPr>
            <a:normAutofit/>
          </a:bodyPr>
          <a:lstStyle/>
          <a:p>
            <a:r>
              <a:rPr lang="en-US" dirty="0"/>
              <a:t>Beloved, let us love one another, for love is from God, and whoever loves has been born of God and knows God. </a:t>
            </a:r>
            <a:r>
              <a:rPr lang="en-US" baseline="30000" dirty="0"/>
              <a:t>8</a:t>
            </a:r>
            <a:r>
              <a:rPr lang="en-US" dirty="0"/>
              <a:t> Anyone who does not love does not know God, because God is love. </a:t>
            </a:r>
            <a:r>
              <a:rPr lang="en-US" baseline="30000" dirty="0"/>
              <a:t>9</a:t>
            </a:r>
            <a:r>
              <a:rPr lang="en-US" dirty="0"/>
              <a:t> In this the love of God was made manifest among us, that God sent his only Son into the world, so that we might live through him.  [</a:t>
            </a:r>
            <a:r>
              <a:rPr lang="en-US" dirty="0">
                <a:hlinkClick r:id="rId3" action="ppaction://hlinksldjump"/>
              </a:rPr>
              <a:t>R</a:t>
            </a:r>
            <a:r>
              <a:rPr lang="en-US" dirty="0"/>
              <a:t>]</a:t>
            </a:r>
          </a:p>
        </p:txBody>
      </p:sp>
    </p:spTree>
    <p:extLst>
      <p:ext uri="{BB962C8B-B14F-4D97-AF65-F5344CB8AC3E}">
        <p14:creationId xmlns:p14="http://schemas.microsoft.com/office/powerpoint/2010/main" val="3525479957"/>
      </p:ext>
    </p:extLst>
  </p:cSld>
  <p:clrMapOvr>
    <a:masterClrMapping/>
  </p:clrMapOvr>
  <p:transition spd="med">
    <p:rand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772400" cy="946703"/>
          </a:xfrm>
        </p:spPr>
        <p:txBody>
          <a:bodyPr/>
          <a:lstStyle/>
          <a:p>
            <a:r>
              <a:rPr lang="en-US" dirty="0"/>
              <a:t>Romans 5:5, Gal 5:22 (NKJV)</a:t>
            </a:r>
          </a:p>
        </p:txBody>
      </p:sp>
      <p:sp>
        <p:nvSpPr>
          <p:cNvPr id="3" name="Content Placeholder 2"/>
          <p:cNvSpPr>
            <a:spLocks noGrp="1"/>
          </p:cNvSpPr>
          <p:nvPr>
            <p:ph idx="1"/>
          </p:nvPr>
        </p:nvSpPr>
        <p:spPr/>
        <p:txBody>
          <a:bodyPr>
            <a:normAutofit/>
          </a:bodyPr>
          <a:lstStyle/>
          <a:p>
            <a:r>
              <a:rPr lang="en-US" baseline="30000" dirty="0"/>
              <a:t>5 </a:t>
            </a:r>
            <a:r>
              <a:rPr lang="en-US" dirty="0"/>
              <a:t>Now hope does not disappoint, because the love of God has been poured out in our hearts by the Holy Spirit who was given to us. </a:t>
            </a:r>
          </a:p>
          <a:p>
            <a:r>
              <a:rPr lang="en-US" baseline="30000" dirty="0">
                <a:effectLst>
                  <a:outerShdw blurRad="38100" dist="38100" dir="2700000" algn="tl">
                    <a:srgbClr val="000000">
                      <a:alpha val="43137"/>
                    </a:srgbClr>
                  </a:outerShdw>
                </a:effectLst>
              </a:rPr>
              <a:t>22 </a:t>
            </a:r>
            <a:r>
              <a:rPr lang="en-US" dirty="0">
                <a:effectLst>
                  <a:outerShdw blurRad="38100" dist="38100" dir="2700000" algn="tl">
                    <a:srgbClr val="000000">
                      <a:alpha val="43137"/>
                    </a:srgbClr>
                  </a:outerShdw>
                </a:effectLst>
              </a:rPr>
              <a:t>But the fruit of the Spirit is love, joy, peace, longsuffering, kindness, goodness, faithfulness, </a:t>
            </a:r>
            <a:r>
              <a:rPr lang="en-US" baseline="30000" dirty="0">
                <a:effectLst>
                  <a:outerShdw blurRad="38100" dist="38100" dir="2700000" algn="tl">
                    <a:srgbClr val="000000">
                      <a:alpha val="43137"/>
                    </a:srgbClr>
                  </a:outerShdw>
                </a:effectLst>
              </a:rPr>
              <a:t>23 </a:t>
            </a:r>
            <a:r>
              <a:rPr lang="en-US" dirty="0">
                <a:effectLst>
                  <a:outerShdw blurRad="38100" dist="38100" dir="2700000" algn="tl">
                    <a:srgbClr val="000000">
                      <a:alpha val="43137"/>
                    </a:srgbClr>
                  </a:outerShdw>
                </a:effectLst>
              </a:rPr>
              <a:t>gentleness, self-control. Against such there is no law.  </a:t>
            </a:r>
            <a:r>
              <a:rPr lang="en-US" dirty="0"/>
              <a:t> [</a:t>
            </a:r>
            <a:r>
              <a:rPr lang="en-US" dirty="0">
                <a:hlinkClick r:id="rId3" action="ppaction://hlinksldjump"/>
              </a:rPr>
              <a:t>R</a:t>
            </a:r>
            <a:r>
              <a:rPr lang="en-US" dirty="0"/>
              <a:t>]</a:t>
            </a:r>
          </a:p>
          <a:p>
            <a:endParaRPr lang="en-US" dirty="0"/>
          </a:p>
        </p:txBody>
      </p:sp>
    </p:spTree>
    <p:extLst>
      <p:ext uri="{BB962C8B-B14F-4D97-AF65-F5344CB8AC3E}">
        <p14:creationId xmlns:p14="http://schemas.microsoft.com/office/powerpoint/2010/main" val="581256872"/>
      </p:ext>
    </p:extLst>
  </p:cSld>
  <p:clrMapOvr>
    <a:masterClrMapping/>
  </p:clrMapOvr>
  <p:transition spd="med">
    <p:random/>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F7916-91C0-460C-B558-8DAA48680440}"/>
              </a:ext>
            </a:extLst>
          </p:cNvPr>
          <p:cNvSpPr>
            <a:spLocks noGrp="1"/>
          </p:cNvSpPr>
          <p:nvPr>
            <p:ph type="title"/>
          </p:nvPr>
        </p:nvSpPr>
        <p:spPr/>
        <p:txBody>
          <a:bodyPr/>
          <a:lstStyle/>
          <a:p>
            <a:r>
              <a:rPr lang="en-US" dirty="0"/>
              <a:t>Memory Text</a:t>
            </a:r>
            <a:br>
              <a:rPr lang="en-US" dirty="0"/>
            </a:br>
            <a:r>
              <a:rPr lang="en-US" dirty="0">
                <a:effectLst>
                  <a:outerShdw blurRad="38100" dist="38100" dir="2700000" algn="tl">
                    <a:srgbClr val="000000">
                      <a:alpha val="43137"/>
                    </a:srgbClr>
                  </a:outerShdw>
                </a:effectLst>
              </a:rPr>
              <a:t>1 Corinthians 13:13 NIV</a:t>
            </a:r>
          </a:p>
        </p:txBody>
      </p:sp>
      <p:sp>
        <p:nvSpPr>
          <p:cNvPr id="3" name="Content Placeholder 2">
            <a:extLst>
              <a:ext uri="{FF2B5EF4-FFF2-40B4-BE49-F238E27FC236}">
                <a16:creationId xmlns:a16="http://schemas.microsoft.com/office/drawing/2014/main" id="{CB2D42D4-7BB8-4C00-A5B5-07B01AC9DAC0}"/>
              </a:ext>
            </a:extLst>
          </p:cNvPr>
          <p:cNvSpPr>
            <a:spLocks noGrp="1"/>
          </p:cNvSpPr>
          <p:nvPr>
            <p:ph idx="1"/>
          </p:nvPr>
        </p:nvSpPr>
        <p:spPr>
          <a:xfrm>
            <a:off x="3505200" y="1676400"/>
            <a:ext cx="5562600" cy="5105400"/>
          </a:xfrm>
        </p:spPr>
        <p:txBody>
          <a:bodyPr>
            <a:normAutofit fontScale="92500" lnSpcReduction="10000"/>
          </a:bodyPr>
          <a:lstStyle/>
          <a:p>
            <a:r>
              <a:rPr lang="en-US" dirty="0">
                <a:effectLst>
                  <a:outerShdw blurRad="38100" dist="38100" dir="2700000" algn="tl">
                    <a:srgbClr val="000000">
                      <a:alpha val="43137"/>
                    </a:srgbClr>
                  </a:outerShdw>
                </a:effectLst>
              </a:rPr>
              <a:t>And now these three remain: faith, hope and love. But the greatest of these is love.</a:t>
            </a:r>
          </a:p>
          <a:p>
            <a:r>
              <a:rPr lang="en-US" dirty="0">
                <a:effectLst>
                  <a:outerShdw blurRad="38100" dist="38100" dir="2700000" algn="tl">
                    <a:srgbClr val="000000">
                      <a:alpha val="43137"/>
                    </a:srgbClr>
                  </a:outerShdw>
                </a:effectLst>
              </a:rPr>
              <a:t>What is faith and how do we get it?</a:t>
            </a:r>
          </a:p>
          <a:p>
            <a:r>
              <a:rPr lang="en-US" dirty="0">
                <a:effectLst>
                  <a:outerShdw blurRad="38100" dist="38100" dir="2700000" algn="tl">
                    <a:srgbClr val="000000">
                      <a:alpha val="43137"/>
                    </a:srgbClr>
                  </a:outerShdw>
                </a:effectLst>
              </a:rPr>
              <a:t>What is hope, and how do we get it?</a:t>
            </a:r>
          </a:p>
          <a:p>
            <a:r>
              <a:rPr lang="en-US" dirty="0">
                <a:effectLst>
                  <a:outerShdw blurRad="38100" dist="38100" dir="2700000" algn="tl">
                    <a:srgbClr val="000000">
                      <a:alpha val="43137"/>
                    </a:srgbClr>
                  </a:outerShdw>
                </a:effectLst>
              </a:rPr>
              <a:t>What is love and how do we get it?</a:t>
            </a:r>
          </a:p>
          <a:p>
            <a:r>
              <a:rPr lang="en-US" dirty="0">
                <a:effectLst>
                  <a:outerShdw blurRad="38100" dist="38100" dir="2700000" algn="tl">
                    <a:srgbClr val="000000">
                      <a:alpha val="43137"/>
                    </a:srgbClr>
                  </a:outerShdw>
                </a:effectLst>
              </a:rPr>
              <a:t>What makes love greater than faith and hope?</a:t>
            </a:r>
          </a:p>
          <a:p>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01151622"/>
      </p:ext>
    </p:extLst>
  </p:cSld>
  <p:clrMapOvr>
    <a:masterClrMapping/>
  </p:clrMapOvr>
  <p:transition spd="med">
    <p:rand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15120-DBA9-BE04-F86C-6266A707ED4E}"/>
              </a:ext>
            </a:extLst>
          </p:cNvPr>
          <p:cNvSpPr>
            <a:spLocks noGrp="1"/>
          </p:cNvSpPr>
          <p:nvPr>
            <p:ph type="title"/>
          </p:nvPr>
        </p:nvSpPr>
        <p:spPr/>
        <p:txBody>
          <a:bodyPr/>
          <a:lstStyle/>
          <a:p>
            <a:r>
              <a:rPr lang="en-US" dirty="0"/>
              <a:t>Overview</a:t>
            </a:r>
          </a:p>
        </p:txBody>
      </p:sp>
      <p:sp>
        <p:nvSpPr>
          <p:cNvPr id="3" name="Content Placeholder 2">
            <a:extLst>
              <a:ext uri="{FF2B5EF4-FFF2-40B4-BE49-F238E27FC236}">
                <a16:creationId xmlns:a16="http://schemas.microsoft.com/office/drawing/2014/main" id="{862693C9-4E33-1379-8CC2-81EEAED407DC}"/>
              </a:ext>
            </a:extLst>
          </p:cNvPr>
          <p:cNvSpPr>
            <a:spLocks noGrp="1"/>
          </p:cNvSpPr>
          <p:nvPr>
            <p:ph idx="1"/>
          </p:nvPr>
        </p:nvSpPr>
        <p:spPr>
          <a:xfrm>
            <a:off x="3505200" y="1676400"/>
            <a:ext cx="5562600" cy="5029200"/>
          </a:xfrm>
        </p:spPr>
        <p:txBody>
          <a:bodyPr>
            <a:normAutofit fontScale="77500" lnSpcReduction="20000"/>
          </a:bodyPr>
          <a:lstStyle/>
          <a:p>
            <a:r>
              <a:rPr lang="en-US" dirty="0"/>
              <a:t>In our lesson this week, Paul  seeks to correct the misuse of spiritual gifts at Corinth by insisting they be used in agape love. His description of agape love makes this chapter one of the most sublime in all of Scripture. His description of the “greater way” is not spiritual display but patient, humble, self-giving love that builds up the church.</a:t>
            </a:r>
          </a:p>
          <a:p>
            <a:pPr lvl="1"/>
            <a:r>
              <a:rPr lang="en-US" dirty="0"/>
              <a:t>Describing Love</a:t>
            </a:r>
          </a:p>
          <a:p>
            <a:pPr lvl="1"/>
            <a:r>
              <a:rPr lang="en-US" dirty="0"/>
              <a:t>Demonstrating Love</a:t>
            </a:r>
          </a:p>
          <a:p>
            <a:pPr lvl="1"/>
            <a:r>
              <a:rPr lang="en-US" dirty="0"/>
              <a:t>Developing Love</a:t>
            </a:r>
          </a:p>
          <a:p>
            <a:pPr lvl="1"/>
            <a:r>
              <a:rPr lang="en-US" dirty="0"/>
              <a:t>Summary</a:t>
            </a:r>
          </a:p>
          <a:p>
            <a:pPr lvl="1"/>
            <a:endParaRPr lang="en-US" dirty="0"/>
          </a:p>
        </p:txBody>
      </p:sp>
    </p:spTree>
    <p:extLst>
      <p:ext uri="{BB962C8B-B14F-4D97-AF65-F5344CB8AC3E}">
        <p14:creationId xmlns:p14="http://schemas.microsoft.com/office/powerpoint/2010/main" val="1252613011"/>
      </p:ext>
    </p:extLst>
  </p:cSld>
  <p:clrMapOvr>
    <a:masterClrMapping/>
  </p:clrMapOvr>
  <p:transition spd="med">
    <p:random/>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Defining Love</a:t>
            </a:r>
          </a:p>
        </p:txBody>
      </p:sp>
      <p:sp>
        <p:nvSpPr>
          <p:cNvPr id="3" name="Content Placeholder 2"/>
          <p:cNvSpPr>
            <a:spLocks noGrp="1"/>
          </p:cNvSpPr>
          <p:nvPr>
            <p:ph idx="1"/>
          </p:nvPr>
        </p:nvSpPr>
        <p:spPr/>
        <p:txBody>
          <a:bodyPr>
            <a:normAutofit/>
          </a:bodyPr>
          <a:lstStyle/>
          <a:p>
            <a:r>
              <a:rPr lang="en-US" altLang="en-US" dirty="0"/>
              <a:t>What description does Paul give us of agape love? (</a:t>
            </a:r>
            <a:r>
              <a:rPr lang="en-US" altLang="en-US" dirty="0">
                <a:hlinkClick r:id="rId4" action="ppaction://hlinksldjump"/>
              </a:rPr>
              <a:t>1 Cor 13:4-8a</a:t>
            </a:r>
            <a:r>
              <a:rPr lang="en-US" altLang="en-US" dirty="0"/>
              <a:t>)</a:t>
            </a:r>
          </a:p>
          <a:p>
            <a:endParaRPr lang="en-US" altLang="en-US" dirty="0"/>
          </a:p>
          <a:p>
            <a:endParaRPr lang="en-US" dirty="0"/>
          </a:p>
          <a:p>
            <a:endParaRPr lang="en-US" dirty="0"/>
          </a:p>
          <a:p>
            <a:endParaRPr lang="en-US" dirty="0"/>
          </a:p>
        </p:txBody>
      </p:sp>
    </p:spTree>
    <p:extLst>
      <p:ext uri="{BB962C8B-B14F-4D97-AF65-F5344CB8AC3E}">
        <p14:creationId xmlns:p14="http://schemas.microsoft.com/office/powerpoint/2010/main" val="3091843596"/>
      </p:ext>
    </p:extLst>
  </p:cSld>
  <p:clrMapOvr>
    <a:masterClrMapping/>
  </p:clrMapOvr>
  <p:transition spd="med">
    <p:random/>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0" y="457200"/>
            <a:ext cx="5029200" cy="990600"/>
          </a:xfrm>
        </p:spPr>
        <p:txBody>
          <a:bodyPr/>
          <a:lstStyle/>
          <a:p>
            <a:r>
              <a:rPr lang="en-US" dirty="0"/>
              <a:t>Demonstrating Love</a:t>
            </a:r>
          </a:p>
        </p:txBody>
      </p:sp>
      <p:sp>
        <p:nvSpPr>
          <p:cNvPr id="3" name="Content Placeholder 2"/>
          <p:cNvSpPr>
            <a:spLocks noGrp="1"/>
          </p:cNvSpPr>
          <p:nvPr>
            <p:ph idx="1"/>
          </p:nvPr>
        </p:nvSpPr>
        <p:spPr>
          <a:xfrm>
            <a:off x="3505200" y="1676400"/>
            <a:ext cx="5486400" cy="4953000"/>
          </a:xfrm>
        </p:spPr>
        <p:txBody>
          <a:bodyPr>
            <a:normAutofit fontScale="77500" lnSpcReduction="20000"/>
          </a:bodyPr>
          <a:lstStyle/>
          <a:p>
            <a:r>
              <a:rPr lang="en-US" dirty="0">
                <a:effectLst/>
              </a:rPr>
              <a:t>How did Jesus demonstrate the love described in 1 Corinthians 13?</a:t>
            </a:r>
          </a:p>
          <a:p>
            <a:pPr lvl="1"/>
            <a:r>
              <a:rPr lang="en-US" dirty="0">
                <a:effectLst/>
              </a:rPr>
              <a:t>Love is patient</a:t>
            </a:r>
          </a:p>
          <a:p>
            <a:pPr lvl="1"/>
            <a:r>
              <a:rPr lang="en-US" dirty="0">
                <a:effectLst/>
              </a:rPr>
              <a:t>Love is kind</a:t>
            </a:r>
          </a:p>
          <a:p>
            <a:pPr lvl="1"/>
            <a:r>
              <a:rPr lang="en-US" dirty="0">
                <a:effectLst/>
              </a:rPr>
              <a:t>Love does not envy or boast</a:t>
            </a:r>
          </a:p>
          <a:p>
            <a:pPr lvl="1"/>
            <a:r>
              <a:rPr lang="en-US" dirty="0">
                <a:effectLst/>
              </a:rPr>
              <a:t>Love is not arrogant or rude</a:t>
            </a:r>
          </a:p>
          <a:p>
            <a:pPr lvl="1"/>
            <a:r>
              <a:rPr lang="en-US" dirty="0">
                <a:effectLst/>
              </a:rPr>
              <a:t>Love does not insist on its own way</a:t>
            </a:r>
          </a:p>
          <a:p>
            <a:pPr lvl="1"/>
            <a:r>
              <a:rPr lang="en-US" dirty="0">
                <a:effectLst/>
              </a:rPr>
              <a:t>Love is not irritable or resentful</a:t>
            </a:r>
          </a:p>
          <a:p>
            <a:pPr lvl="1"/>
            <a:r>
              <a:rPr lang="en-US" dirty="0">
                <a:effectLst/>
              </a:rPr>
              <a:t>Love rejoices not in evil but in the truth.</a:t>
            </a:r>
          </a:p>
          <a:p>
            <a:pPr lvl="1"/>
            <a:r>
              <a:rPr lang="en-US" dirty="0">
                <a:effectLst/>
              </a:rPr>
              <a:t>Love bears all things &amp; endures all tings.</a:t>
            </a:r>
          </a:p>
          <a:p>
            <a:pPr lvl="1"/>
            <a:r>
              <a:rPr lang="en-US" dirty="0">
                <a:effectLst/>
              </a:rPr>
              <a:t>Love never ends</a:t>
            </a:r>
          </a:p>
          <a:p>
            <a:r>
              <a:rPr lang="en-US" dirty="0">
                <a:effectLst/>
              </a:rPr>
              <a:t>Where do we see the ultimate demonstration of the love of Christ?</a:t>
            </a:r>
          </a:p>
        </p:txBody>
      </p:sp>
    </p:spTree>
    <p:extLst>
      <p:ext uri="{BB962C8B-B14F-4D97-AF65-F5344CB8AC3E}">
        <p14:creationId xmlns:p14="http://schemas.microsoft.com/office/powerpoint/2010/main" val="148846617"/>
      </p:ext>
    </p:extLst>
  </p:cSld>
  <p:clrMapOvr>
    <a:masterClrMapping/>
  </p:clrMapOvr>
  <p:transition spd="med">
    <p:random/>
  </p:transition>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Developing Love</a:t>
            </a:r>
          </a:p>
        </p:txBody>
      </p:sp>
      <p:sp>
        <p:nvSpPr>
          <p:cNvPr id="3" name="Content Placeholder 2"/>
          <p:cNvSpPr>
            <a:spLocks noGrp="1"/>
          </p:cNvSpPr>
          <p:nvPr>
            <p:ph idx="1"/>
          </p:nvPr>
        </p:nvSpPr>
        <p:spPr>
          <a:xfrm>
            <a:off x="3505200" y="1676400"/>
            <a:ext cx="5562600" cy="5029200"/>
          </a:xfrm>
        </p:spPr>
        <p:txBody>
          <a:bodyPr>
            <a:normAutofit fontScale="92500" lnSpcReduction="10000"/>
          </a:bodyPr>
          <a:lstStyle/>
          <a:p>
            <a:r>
              <a:rPr lang="en-US" dirty="0"/>
              <a:t>How can we receive the kind of agape love described in 1 Cor 13? (</a:t>
            </a:r>
            <a:r>
              <a:rPr lang="en-US" dirty="0">
                <a:hlinkClick r:id="rId4" action="ppaction://hlinksldjump"/>
              </a:rPr>
              <a:t>1 John 4:7-9</a:t>
            </a:r>
            <a:r>
              <a:rPr lang="en-US" dirty="0"/>
              <a:t>)</a:t>
            </a:r>
          </a:p>
          <a:p>
            <a:r>
              <a:rPr lang="en-US" dirty="0"/>
              <a:t>How does the apostle Paul point to the work of the holy Spirit in developing agape love in the lives of Christian? (</a:t>
            </a:r>
            <a:r>
              <a:rPr lang="en-US" dirty="0">
                <a:hlinkClick r:id="rId5" action="ppaction://hlinksldjump"/>
              </a:rPr>
              <a:t>Rom 5:5, Gal 5:22-23</a:t>
            </a:r>
            <a:r>
              <a:rPr lang="en-US" dirty="0"/>
              <a:t>)</a:t>
            </a:r>
          </a:p>
          <a:p>
            <a:r>
              <a:rPr lang="en-US" dirty="0"/>
              <a:t>What can we do to promote the development of a mature agape love for God and others?</a:t>
            </a:r>
          </a:p>
          <a:p>
            <a:endParaRPr lang="en-US" dirty="0"/>
          </a:p>
        </p:txBody>
      </p:sp>
    </p:spTree>
    <p:extLst>
      <p:ext uri="{BB962C8B-B14F-4D97-AF65-F5344CB8AC3E}">
        <p14:creationId xmlns:p14="http://schemas.microsoft.com/office/powerpoint/2010/main" val="411201200"/>
      </p:ext>
    </p:extLst>
  </p:cSld>
  <p:clrMapOvr>
    <a:masterClrMapping/>
  </p:clrMapOvr>
  <p:transition spd="med">
    <p:random/>
  </p:transition>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a:extLst>
            <a:ext uri="{FF2B5EF4-FFF2-40B4-BE49-F238E27FC236}">
              <a16:creationId xmlns:a16="http://schemas.microsoft.com/office/drawing/2014/main" id="{32FF5A9C-3BC6-76C4-D968-DF25BFB2BE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27F174-2F35-EF73-4BF0-E15398964765}"/>
              </a:ext>
            </a:extLst>
          </p:cNvPr>
          <p:cNvSpPr>
            <a:spLocks noGrp="1"/>
          </p:cNvSpPr>
          <p:nvPr>
            <p:ph type="title"/>
          </p:nvPr>
        </p:nvSpPr>
        <p:spPr>
          <a:xfrm>
            <a:off x="3810000" y="457200"/>
            <a:ext cx="5029200" cy="990600"/>
          </a:xfrm>
        </p:spPr>
        <p:txBody>
          <a:bodyPr/>
          <a:lstStyle/>
          <a:p>
            <a:r>
              <a:rPr lang="en-US" dirty="0"/>
              <a:t>Summary</a:t>
            </a:r>
          </a:p>
        </p:txBody>
      </p:sp>
      <p:sp>
        <p:nvSpPr>
          <p:cNvPr id="5" name="Content Placeholder 4">
            <a:extLst>
              <a:ext uri="{FF2B5EF4-FFF2-40B4-BE49-F238E27FC236}">
                <a16:creationId xmlns:a16="http://schemas.microsoft.com/office/drawing/2014/main" id="{30F56A72-B621-6128-3482-1E386920BE43}"/>
              </a:ext>
            </a:extLst>
          </p:cNvPr>
          <p:cNvSpPr>
            <a:spLocks noGrp="1"/>
          </p:cNvSpPr>
          <p:nvPr>
            <p:ph idx="1"/>
          </p:nvPr>
        </p:nvSpPr>
        <p:spPr>
          <a:xfrm>
            <a:off x="3429000" y="1676400"/>
            <a:ext cx="5638800" cy="5181600"/>
          </a:xfrm>
        </p:spPr>
        <p:txBody>
          <a:bodyPr>
            <a:normAutofit fontScale="70000" lnSpcReduction="20000"/>
          </a:bodyPr>
          <a:lstStyle/>
          <a:p>
            <a:r>
              <a:rPr lang="en-US" dirty="0"/>
              <a:t>In 1 Corinthians 13, Paul teaches that love is the indispensable foundation of Christian life and ministry.</a:t>
            </a:r>
          </a:p>
          <a:p>
            <a:r>
              <a:rPr lang="en-US" dirty="0"/>
              <a:t>Paul writes that even the most impressive spiritual abilities—speaking eloquently, prophesying, possessing great knowledge, having extraordinary faith, giving away one’s possessions, or suffering for a cause—are worthless without love.</a:t>
            </a:r>
          </a:p>
          <a:p>
            <a:r>
              <a:rPr lang="en-US" dirty="0"/>
              <a:t>Paul then describes what genuine love looks like in practice. Love is patient and kind. It is not jealous, boastful, proud, rude, self-seeking, or easily angered. Love does not keep a record of wrongs and does not rejoice in evil; instead, it rejoices in truth. Love bears, believes, hopes, and endures through all things.</a:t>
            </a:r>
          </a:p>
          <a:p>
            <a:endParaRPr lang="en-US" dirty="0"/>
          </a:p>
          <a:p>
            <a:endParaRPr lang="en-US" dirty="0"/>
          </a:p>
        </p:txBody>
      </p:sp>
    </p:spTree>
    <p:extLst>
      <p:ext uri="{BB962C8B-B14F-4D97-AF65-F5344CB8AC3E}">
        <p14:creationId xmlns:p14="http://schemas.microsoft.com/office/powerpoint/2010/main" val="1871190204"/>
      </p:ext>
    </p:extLst>
  </p:cSld>
  <p:clrMapOvr>
    <a:masterClrMapping/>
  </p:clrMapOvr>
  <p:transition spd="med">
    <p:random/>
  </p:transition>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a:extLst>
            <a:ext uri="{FF2B5EF4-FFF2-40B4-BE49-F238E27FC236}">
              <a16:creationId xmlns:a16="http://schemas.microsoft.com/office/drawing/2014/main" id="{C69B01FD-54D7-D1C9-31DB-9B4ACC16B1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BF3340-7752-73FE-44EF-2BD11FA2B4FE}"/>
              </a:ext>
            </a:extLst>
          </p:cNvPr>
          <p:cNvSpPr>
            <a:spLocks noGrp="1"/>
          </p:cNvSpPr>
          <p:nvPr>
            <p:ph type="title"/>
          </p:nvPr>
        </p:nvSpPr>
        <p:spPr>
          <a:xfrm>
            <a:off x="3810000" y="457200"/>
            <a:ext cx="5029200" cy="990600"/>
          </a:xfrm>
        </p:spPr>
        <p:txBody>
          <a:bodyPr/>
          <a:lstStyle/>
          <a:p>
            <a:r>
              <a:rPr lang="en-US" dirty="0"/>
              <a:t>Summary</a:t>
            </a:r>
          </a:p>
        </p:txBody>
      </p:sp>
      <p:sp>
        <p:nvSpPr>
          <p:cNvPr id="5" name="Content Placeholder 4">
            <a:extLst>
              <a:ext uri="{FF2B5EF4-FFF2-40B4-BE49-F238E27FC236}">
                <a16:creationId xmlns:a16="http://schemas.microsoft.com/office/drawing/2014/main" id="{E760C847-8632-7962-539D-D18EE7E1FD5E}"/>
              </a:ext>
            </a:extLst>
          </p:cNvPr>
          <p:cNvSpPr>
            <a:spLocks noGrp="1"/>
          </p:cNvSpPr>
          <p:nvPr>
            <p:ph idx="1"/>
          </p:nvPr>
        </p:nvSpPr>
        <p:spPr>
          <a:xfrm>
            <a:off x="3505200" y="1676400"/>
            <a:ext cx="5562600" cy="5181600"/>
          </a:xfrm>
        </p:spPr>
        <p:txBody>
          <a:bodyPr>
            <a:normAutofit fontScale="70000" lnSpcReduction="20000"/>
          </a:bodyPr>
          <a:lstStyle/>
          <a:p>
            <a:pPr>
              <a:defRPr/>
            </a:pPr>
            <a:r>
              <a:rPr lang="en-US" dirty="0"/>
              <a:t>Agape love is action centered rather than feeling centered.  It acts in the best interest of others.</a:t>
            </a:r>
          </a:p>
          <a:p>
            <a:pPr>
              <a:defRPr/>
            </a:pPr>
            <a:r>
              <a:rPr lang="en-US" dirty="0"/>
              <a:t>It is a settled, active commitment to act for another’s good—even when it costs something and even when the other person has not earned it.</a:t>
            </a:r>
          </a:p>
          <a:p>
            <a:pPr>
              <a:defRPr/>
            </a:pPr>
            <a:r>
              <a:rPr lang="en-US" dirty="0"/>
              <a:t>That kind of love was demonstrated by God in giving His Son to die for our sins.</a:t>
            </a:r>
          </a:p>
          <a:p>
            <a:pPr>
              <a:defRPr/>
            </a:pPr>
            <a:r>
              <a:rPr lang="en-US" dirty="0"/>
              <a:t>In looking for a demonstration of agape love, Jesus appears to be the perfect fulfillment of Paul’s description of love.</a:t>
            </a:r>
          </a:p>
          <a:p>
            <a:pPr>
              <a:defRPr/>
            </a:pPr>
            <a:r>
              <a:rPr lang="en-US" dirty="0"/>
              <a:t>The supreme demonstration of agape love is seen on Calvary where Christ took the sin of the world upon Himself and paid the ransom for us.</a:t>
            </a:r>
          </a:p>
          <a:p>
            <a:pPr>
              <a:defRPr/>
            </a:pPr>
            <a:endParaRPr lang="en-US" dirty="0"/>
          </a:p>
          <a:p>
            <a:pPr>
              <a:defRPr/>
            </a:pPr>
            <a:endParaRPr lang="en-US" dirty="0"/>
          </a:p>
          <a:p>
            <a:pPr>
              <a:defRPr/>
            </a:pPr>
            <a:endParaRPr lang="en-US" dirty="0"/>
          </a:p>
          <a:p>
            <a:pPr>
              <a:defRPr/>
            </a:pPr>
            <a:endParaRPr lang="en-US" dirty="0"/>
          </a:p>
        </p:txBody>
      </p:sp>
    </p:spTree>
    <p:extLst>
      <p:ext uri="{BB962C8B-B14F-4D97-AF65-F5344CB8AC3E}">
        <p14:creationId xmlns:p14="http://schemas.microsoft.com/office/powerpoint/2010/main" val="1872224627"/>
      </p:ext>
    </p:extLst>
  </p:cSld>
  <p:clrMapOvr>
    <a:masterClrMapping/>
  </p:clrMapOvr>
  <p:transition spd="med">
    <p:random/>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a:extLst>
            <a:ext uri="{FF2B5EF4-FFF2-40B4-BE49-F238E27FC236}">
              <a16:creationId xmlns:a16="http://schemas.microsoft.com/office/drawing/2014/main" id="{75364285-449E-A52D-F417-F618AE09A1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6906C5-6779-D880-195E-53AB8B4C2149}"/>
              </a:ext>
            </a:extLst>
          </p:cNvPr>
          <p:cNvSpPr>
            <a:spLocks noGrp="1"/>
          </p:cNvSpPr>
          <p:nvPr>
            <p:ph type="title"/>
          </p:nvPr>
        </p:nvSpPr>
        <p:spPr>
          <a:xfrm>
            <a:off x="3810000" y="457200"/>
            <a:ext cx="5029200" cy="990600"/>
          </a:xfrm>
        </p:spPr>
        <p:txBody>
          <a:bodyPr/>
          <a:lstStyle/>
          <a:p>
            <a:r>
              <a:rPr lang="en-US" dirty="0"/>
              <a:t>Summary</a:t>
            </a:r>
          </a:p>
        </p:txBody>
      </p:sp>
      <p:sp>
        <p:nvSpPr>
          <p:cNvPr id="5" name="Content Placeholder 4">
            <a:extLst>
              <a:ext uri="{FF2B5EF4-FFF2-40B4-BE49-F238E27FC236}">
                <a16:creationId xmlns:a16="http://schemas.microsoft.com/office/drawing/2014/main" id="{B14BD3FA-DCF5-2B39-12C6-6778AAF53CD8}"/>
              </a:ext>
            </a:extLst>
          </p:cNvPr>
          <p:cNvSpPr>
            <a:spLocks noGrp="1"/>
          </p:cNvSpPr>
          <p:nvPr>
            <p:ph idx="1"/>
          </p:nvPr>
        </p:nvSpPr>
        <p:spPr>
          <a:xfrm>
            <a:off x="3505200" y="1676400"/>
            <a:ext cx="5562600" cy="5181600"/>
          </a:xfrm>
        </p:spPr>
        <p:txBody>
          <a:bodyPr>
            <a:normAutofit fontScale="70000" lnSpcReduction="20000"/>
          </a:bodyPr>
          <a:lstStyle/>
          <a:p>
            <a:pPr eaLnBrk="1" hangingPunct="1">
              <a:defRPr/>
            </a:pPr>
            <a:r>
              <a:rPr lang="en-US" dirty="0"/>
              <a:t>Agape love is not something we gin up on our own.  It comes from God.</a:t>
            </a:r>
          </a:p>
          <a:p>
            <a:pPr eaLnBrk="1" hangingPunct="1">
              <a:defRPr/>
            </a:pPr>
            <a:r>
              <a:rPr lang="en-US" dirty="0"/>
              <a:t>John writes that those who have agape love are born of God and know Him.</a:t>
            </a:r>
          </a:p>
          <a:p>
            <a:pPr eaLnBrk="1" hangingPunct="1">
              <a:defRPr/>
            </a:pPr>
            <a:r>
              <a:rPr lang="en-US" dirty="0"/>
              <a:t>Paul writes that the love of God has been poured out in our hearts by the Holy Spirit who was given to us, and love is at the head of the list for the fruit of the Spirit.</a:t>
            </a:r>
          </a:p>
          <a:p>
            <a:pPr eaLnBrk="1" hangingPunct="1">
              <a:defRPr/>
            </a:pPr>
            <a:r>
              <a:rPr lang="en-US" dirty="0"/>
              <a:t>If we want the kind of agape love that Paul describes, we need to be justified by trusting in Jesus for the forgiveness of our sins, be sanctified and born again by the Holy Spirit’s presence in our lives, and be growing in grace as the Spirit makes us more like Jesus.</a:t>
            </a:r>
          </a:p>
          <a:p>
            <a:pPr eaLnBrk="1" hangingPunct="1">
              <a:defRPr/>
            </a:pPr>
            <a:r>
              <a:rPr lang="en-US" altLang="en-US" dirty="0"/>
              <a:t>Will you pray for the Holy Spirit to give you  agape love, the greatest virtue of all?</a:t>
            </a:r>
          </a:p>
        </p:txBody>
      </p:sp>
    </p:spTree>
    <p:extLst>
      <p:ext uri="{BB962C8B-B14F-4D97-AF65-F5344CB8AC3E}">
        <p14:creationId xmlns:p14="http://schemas.microsoft.com/office/powerpoint/2010/main" val="2592697620"/>
      </p:ext>
    </p:extLst>
  </p:cSld>
  <p:clrMapOvr>
    <a:masterClrMapping/>
  </p:clrMapOvr>
  <p:transition spd="med">
    <p:random/>
  </p:transition>
</p:sld>
</file>

<file path=ppt/theme/theme1.xml><?xml version="1.0" encoding="utf-8"?>
<a:theme xmlns:a="http://schemas.openxmlformats.org/drawingml/2006/main" name="2_Default Design">
  <a:themeElements>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Default Design">
  <a:themeElements>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1414033</TotalTime>
  <Words>5519</Words>
  <Application>Microsoft Office PowerPoint</Application>
  <PresentationFormat>On-screen Show (4:3)</PresentationFormat>
  <Paragraphs>368</Paragraphs>
  <Slides>16</Slides>
  <Notes>16</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16</vt:i4>
      </vt:variant>
    </vt:vector>
  </HeadingPairs>
  <TitlesOfParts>
    <vt:vector size="22" baseType="lpstr">
      <vt:lpstr>Arial</vt:lpstr>
      <vt:lpstr>Arial Rounded MT Bold</vt:lpstr>
      <vt:lpstr>Calibri</vt:lpstr>
      <vt:lpstr>2_Default Design</vt:lpstr>
      <vt:lpstr>Default Design</vt:lpstr>
      <vt:lpstr>1_Default Design</vt:lpstr>
      <vt:lpstr>First and Second Corinthians</vt:lpstr>
      <vt:lpstr>Memory Text 1 Corinthians 13:13 NIV</vt:lpstr>
      <vt:lpstr>Overview</vt:lpstr>
      <vt:lpstr>Defining Love</vt:lpstr>
      <vt:lpstr>Demonstrating Love</vt:lpstr>
      <vt:lpstr>Developing Love</vt:lpstr>
      <vt:lpstr>Summary</vt:lpstr>
      <vt:lpstr>Summary</vt:lpstr>
      <vt:lpstr>Summary</vt:lpstr>
      <vt:lpstr>PowerPoint Presentation</vt:lpstr>
      <vt:lpstr>1 Corinthians 13:4-8a NIV</vt:lpstr>
      <vt:lpstr>Characteristics of Love (NIV)</vt:lpstr>
      <vt:lpstr>Characteristics of Love (NIV)</vt:lpstr>
      <vt:lpstr>Love in all Positives</vt:lpstr>
      <vt:lpstr>1 John 4:7-9 ESV</vt:lpstr>
      <vt:lpstr>Romans 5:5, Gal 5:22 (NKJV)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76: A Portrait of Love</dc:title>
  <dc:subject>First and Second Corinthians</dc:subject>
  <dc:creator>Kenneth J. McNulty</dc:creator>
  <cp:lastModifiedBy>Kenneth McNulty</cp:lastModifiedBy>
  <cp:revision>23697</cp:revision>
  <cp:lastPrinted>2016-06-03T16:02:10Z</cp:lastPrinted>
  <dcterms:created xsi:type="dcterms:W3CDTF">2005-09-30T23:50:48Z</dcterms:created>
  <dcterms:modified xsi:type="dcterms:W3CDTF">2026-08-15T02:16:32Z</dcterms:modified>
  <cp:category>Bible Books</cp:category>
</cp:coreProperties>
</file>