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3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</a:t>
            </a:r>
          </a:p>
          <a:p>
            <a:endParaRPr lang="fr-FR" sz="5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Grand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Dieu, nous te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louons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Maestoso</a:t>
            </a:r>
          </a:p>
          <a:p>
            <a:r>
              <a:rPr lang="fr-FR" sz="400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Majestueux</a:t>
            </a:r>
            <a:endParaRPr lang="fr-FR" sz="4000" dirty="0">
              <a:solidFill>
                <a:srgbClr val="00B0F0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toi qui nous ouvris le royaume des cieux,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Où régnant à jamais, puissant et glorieux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79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sièges sur ton trône, à la droite du Père,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Toujours environné des saints, dans la lumière.</a:t>
            </a:r>
          </a:p>
        </p:txBody>
      </p:sp>
    </p:spTree>
    <p:extLst>
      <p:ext uri="{BB962C8B-B14F-4D97-AF65-F5344CB8AC3E}">
        <p14:creationId xmlns:p14="http://schemas.microsoft.com/office/powerpoint/2010/main" val="377365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6.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Veuille par ton Esprit diriger tes enfants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répandre sur eux tes bienfaits en tout temps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: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48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Nous voulons désormais employer notre vie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louer hautement ta grandeur infinie.</a:t>
            </a:r>
          </a:p>
        </p:txBody>
      </p:sp>
    </p:spTree>
    <p:extLst>
      <p:ext uri="{BB962C8B-B14F-4D97-AF65-F5344CB8AC3E}">
        <p14:creationId xmlns:p14="http://schemas.microsoft.com/office/powerpoint/2010/main" val="253832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Grand Dieu, nous te louons, nous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t’adorons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Seigneur,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nous voulons chanter un hymne en ton honneur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8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Éternel,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l’univers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 craint et te révère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son Créateur, son Monarque et son Père.</a:t>
            </a:r>
          </a:p>
        </p:txBody>
      </p:sp>
    </p:spTree>
    <p:extLst>
      <p:ext uri="{BB962C8B-B14F-4D97-AF65-F5344CB8AC3E}">
        <p14:creationId xmlns:p14="http://schemas.microsoft.com/office/powerpoint/2010/main" val="337188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Tous prêchent ta puissance et ta fidélité,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sagesse infinie et ta grande bonté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: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669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Tes apôtres, tes saints, tes martyrs, tes prophètes,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Tes ministres sacrés, tes divins interprètes.</a:t>
            </a:r>
          </a:p>
        </p:txBody>
      </p:sp>
    </p:spTree>
    <p:extLst>
      <p:ext uri="{BB962C8B-B14F-4D97-AF65-F5344CB8AC3E}">
        <p14:creationId xmlns:p14="http://schemas.microsoft.com/office/powerpoint/2010/main" val="4243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Tous exaltent le nom de notre Rédempteur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célèbrent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l’Esprit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notre Consolateur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159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Ô Roi de gloire, ô Christ, unique Fils du Père,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nous unir à toi, tu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t’es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fait notre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frère !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43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t’es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anéanti, toi, puissant Roi des rois,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Jusqu’à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souffrir la mort sur un infâme bois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96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020 - Grand Dieu, nous te louons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Mais, brisant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l’aiguillon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cette mort cruelle,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rentras en vainqueur dans la gloire éternelle.</a:t>
            </a:r>
          </a:p>
        </p:txBody>
      </p:sp>
    </p:spTree>
    <p:extLst>
      <p:ext uri="{BB962C8B-B14F-4D97-AF65-F5344CB8AC3E}">
        <p14:creationId xmlns:p14="http://schemas.microsoft.com/office/powerpoint/2010/main" val="396898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340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020 - Grand Dieu, nous te louons</vt:lpstr>
      <vt:lpstr>020 - Grand Dieu, nous te louons</vt:lpstr>
      <vt:lpstr>020 - Grand Dieu, nous te louons</vt:lpstr>
      <vt:lpstr>020 - Grand Dieu, nous te louons</vt:lpstr>
      <vt:lpstr>020 - Grand Dieu, nous te louons</vt:lpstr>
      <vt:lpstr>020 - Grand Dieu, nous te louons</vt:lpstr>
      <vt:lpstr>020 - Grand Dieu, nous te louons</vt:lpstr>
      <vt:lpstr>020 - Grand Dieu, nous te louons</vt:lpstr>
      <vt:lpstr>020 - Grand Dieu, nous te louons</vt:lpstr>
      <vt:lpstr>020 - Grand Dieu, nous te louons</vt:lpstr>
      <vt:lpstr>020 - Grand Dieu, nous te louons</vt:lpstr>
      <vt:lpstr>020 - Grand Dieu, nous te louons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32</cp:revision>
  <dcterms:created xsi:type="dcterms:W3CDTF">2018-11-29T11:07:55Z</dcterms:created>
  <dcterms:modified xsi:type="dcterms:W3CDTF">2019-05-02T00:24:10Z</dcterms:modified>
</cp:coreProperties>
</file>