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6" r:id="rId3"/>
    <p:sldId id="271" r:id="rId4"/>
    <p:sldId id="263" r:id="rId5"/>
    <p:sldId id="272" r:id="rId6"/>
    <p:sldId id="265" r:id="rId7"/>
    <p:sldId id="273" r:id="rId8"/>
    <p:sldId id="267" r:id="rId9"/>
    <p:sldId id="274" r:id="rId10"/>
    <p:sldId id="269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019</a:t>
            </a:r>
          </a:p>
          <a:p>
            <a:endParaRPr lang="fr-FR" sz="5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Du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rocher de Jacob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...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Moderato</a:t>
            </a:r>
          </a:p>
          <a:p>
            <a:r>
              <a:rPr lang="fr-FR" sz="4000" dirty="0" smtClean="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Modéré</a:t>
            </a:r>
            <a:endParaRPr lang="fr-FR" sz="4000" dirty="0">
              <a:solidFill>
                <a:srgbClr val="00B0F0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019 - Du rocher de Jacob...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5.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Louons donc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l’Éternel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Notre Dieu, notre Père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Seigneur est pour nous,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Contre nous qui sera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?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Alléluia! Alléluia!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Alléluia! Alléluia! </a:t>
            </a:r>
          </a:p>
        </p:txBody>
      </p:sp>
    </p:spTree>
    <p:extLst>
      <p:ext uri="{BB962C8B-B14F-4D97-AF65-F5344CB8AC3E}">
        <p14:creationId xmlns:p14="http://schemas.microsoft.com/office/powerpoint/2010/main" val="12392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019 - Du rocher de Jacob...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Triomphons en Jésus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Triomphons en Jésus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Triomphons en Jésus </a:t>
            </a:r>
          </a:p>
          <a:p>
            <a:r>
              <a:rPr lang="fr-FR" sz="400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vivrons pour lui plaire.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95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019 - Du rocher de Jacob...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Du rocher de Jacob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Toute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l’œuvre 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parfaite;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Ce que sa bouche a dit,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 main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l’accomplira.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Alléluia! Alléluia!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Alléluia! Alléluia! </a:t>
            </a:r>
          </a:p>
        </p:txBody>
      </p:sp>
    </p:spTree>
    <p:extLst>
      <p:ext uri="{BB962C8B-B14F-4D97-AF65-F5344CB8AC3E}">
        <p14:creationId xmlns:p14="http://schemas.microsoft.com/office/powerpoint/2010/main" val="150985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019 - Du rocher de Jacob...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Car il est notre Dieu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Car il est notre Dieu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Car il est notre Dieu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Notre haute retraite.</a:t>
            </a:r>
          </a:p>
        </p:txBody>
      </p:sp>
    </p:spTree>
    <p:extLst>
      <p:ext uri="{BB962C8B-B14F-4D97-AF65-F5344CB8AC3E}">
        <p14:creationId xmlns:p14="http://schemas.microsoft.com/office/powerpoint/2010/main" val="257628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019 - Du rocher de Jacob...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l’éternité 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le Seigneur nous aime;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 grâce en notre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Jamais ne cessera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Alléluia! Alléluia!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Alléluia! Alléluia! </a:t>
            </a:r>
          </a:p>
        </p:txBody>
      </p:sp>
    </p:spTree>
    <p:extLst>
      <p:ext uri="{BB962C8B-B14F-4D97-AF65-F5344CB8AC3E}">
        <p14:creationId xmlns:p14="http://schemas.microsoft.com/office/powerpoint/2010/main" val="189479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019 - Du rocher de Jacob...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Car il est notre espoir,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Car il est notre espoir,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Car il est notre espoir,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Notre bonheur suprême.</a:t>
            </a:r>
          </a:p>
        </p:txBody>
      </p:sp>
    </p:spTree>
    <p:extLst>
      <p:ext uri="{BB962C8B-B14F-4D97-AF65-F5344CB8AC3E}">
        <p14:creationId xmlns:p14="http://schemas.microsoft.com/office/powerpoint/2010/main" val="245564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019 - Du rocher de Jacob...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tous nos ennemis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sait quel est le nombre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Son bras combat pour nous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nous délivrera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Alléluia! Alléluia!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Alléluia! Alléluia! </a:t>
            </a:r>
          </a:p>
        </p:txBody>
      </p:sp>
    </p:spTree>
    <p:extLst>
      <p:ext uri="{BB962C8B-B14F-4D97-AF65-F5344CB8AC3E}">
        <p14:creationId xmlns:p14="http://schemas.microsoft.com/office/powerpoint/2010/main" val="155902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019 - Du rocher de Jacob...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Les méchants devant lui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Les méchants devant lui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Les méchants devant lui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S’enfuiront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une ombre.</a:t>
            </a:r>
          </a:p>
        </p:txBody>
      </p:sp>
    </p:spTree>
    <p:extLst>
      <p:ext uri="{BB962C8B-B14F-4D97-AF65-F5344CB8AC3E}">
        <p14:creationId xmlns:p14="http://schemas.microsoft.com/office/powerpoint/2010/main" val="242530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019 - Du rocher de Jacob...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Notre sépulcre aussi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Connaîtra sa victoire;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 voix au dernier jour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Nous ressuscitera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Alléluia! Alléluia!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Alléluia! Alléluia! </a:t>
            </a:r>
          </a:p>
        </p:txBody>
      </p:sp>
    </p:spTree>
    <p:extLst>
      <p:ext uri="{BB962C8B-B14F-4D97-AF65-F5344CB8AC3E}">
        <p14:creationId xmlns:p14="http://schemas.microsoft.com/office/powerpoint/2010/main" val="23796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019 - Du rocher de Jacob...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nous ses rachetés,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nous ses rachetés,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nous ses rachetés,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 mort se change en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gloire.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080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315</Words>
  <Application>Microsoft Office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019 - Du rocher de Jacob...</vt:lpstr>
      <vt:lpstr>019 - Du rocher de Jacob...</vt:lpstr>
      <vt:lpstr>019 - Du rocher de Jacob...</vt:lpstr>
      <vt:lpstr>019 - Du rocher de Jacob...</vt:lpstr>
      <vt:lpstr>019 - Du rocher de Jacob...</vt:lpstr>
      <vt:lpstr>019 - Du rocher de Jacob...</vt:lpstr>
      <vt:lpstr>019 - Du rocher de Jacob...</vt:lpstr>
      <vt:lpstr>019 - Du rocher de Jacob...</vt:lpstr>
      <vt:lpstr>019 - Du rocher de Jacob...</vt:lpstr>
      <vt:lpstr>019 - Du rocher de Jacob...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34</cp:revision>
  <dcterms:created xsi:type="dcterms:W3CDTF">2018-11-29T11:07:55Z</dcterms:created>
  <dcterms:modified xsi:type="dcterms:W3CDTF">2019-05-01T17:17:25Z</dcterms:modified>
</cp:coreProperties>
</file>