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7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19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49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116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2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6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8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8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6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7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87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2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3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018</a:t>
            </a:r>
          </a:p>
          <a:p>
            <a:endParaRPr lang="fr-FR" sz="5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Dieu </a:t>
            </a:r>
            <a:r>
              <a:rPr lang="fr-FR" sz="54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fort et grand</a:t>
            </a:r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!</a:t>
            </a:r>
          </a:p>
          <a:p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Andante sostenuto</a:t>
            </a:r>
          </a:p>
          <a:p>
            <a:r>
              <a:rPr lang="fr-FR" sz="4000" dirty="0">
                <a:solidFill>
                  <a:srgbClr val="00B0F0"/>
                </a:solidFill>
                <a:latin typeface="Tw Cen MT" pitchFamily="34" charset="0"/>
                <a:ea typeface="Adobe Fan Heiti Std B" pitchFamily="34" charset="-128"/>
              </a:rPr>
              <a:t>Très </a:t>
            </a:r>
            <a:r>
              <a:rPr lang="fr-FR" sz="4000" smtClean="0">
                <a:solidFill>
                  <a:srgbClr val="00B0F0"/>
                </a:solidFill>
                <a:latin typeface="Tw Cen MT" pitchFamily="34" charset="0"/>
                <a:ea typeface="Adobe Fan Heiti Std B" pitchFamily="34" charset="-128"/>
              </a:rPr>
              <a:t>modéré – </a:t>
            </a:r>
            <a:r>
              <a:rPr lang="fr-FR" sz="4000" smtClean="0">
                <a:solidFill>
                  <a:srgbClr val="00B0F0"/>
                </a:solidFill>
                <a:latin typeface="Tw Cen MT" pitchFamily="34" charset="0"/>
                <a:ea typeface="Adobe Fan Heiti Std B" pitchFamily="34" charset="-128"/>
              </a:rPr>
              <a:t>soutenu</a:t>
            </a:r>
            <a:endParaRPr lang="fr-FR" sz="4000" dirty="0">
              <a:solidFill>
                <a:srgbClr val="00B0F0"/>
              </a:solidFill>
              <a:latin typeface="Tw Cen MT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547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018 - Dieu fort et grand!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5.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Connaître, ô Dieu! ton amour, ta puissance,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Sur mon sentier voir briller ta splendeur,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Fonder sur toi toute mon espérance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569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018 - Dieu fort et grand!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Sont les seuls biens que désire mon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cœur.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Fonder sur toi toute mon espérance,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Sont les seuls biens que désire mon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cœur. 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01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018 - Dieu fort et grand!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1.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Dieu fort et grand, tu vois toute ma vie,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Tu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m’as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connu, tu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m’as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sondé des cieux.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Où puis-je fuir ta science infinie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?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1266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018 - Dieu fort et grand!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Éternel Roi, tu me suis en tous lieux.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Où puis-je fuir ta science infinie?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Éternel Roi, tu me suis en tous lieux.</a:t>
            </a:r>
          </a:p>
        </p:txBody>
      </p:sp>
    </p:spTree>
    <p:extLst>
      <p:ext uri="{BB962C8B-B14F-4D97-AF65-F5344CB8AC3E}">
        <p14:creationId xmlns:p14="http://schemas.microsoft.com/office/powerpoint/2010/main" val="207986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018 - Dieu fort et grand!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2.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Soit que je marche ou bien que je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m’arrête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Voici Seigneur, tu te tiens près de moi;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pour parler quand ma langue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s’apprête,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707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018 - Dieu fort et grand!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Tout mon dessein est déjà devant toi.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pour parler quand ma langue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s’apprête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Tout mon dessein est déjà devant toi.</a:t>
            </a:r>
          </a:p>
        </p:txBody>
      </p:sp>
    </p:spTree>
    <p:extLst>
      <p:ext uri="{BB962C8B-B14F-4D97-AF65-F5344CB8AC3E}">
        <p14:creationId xmlns:p14="http://schemas.microsoft.com/office/powerpoint/2010/main" val="183300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018 - Dieu fort et grand!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3.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Vivant ou mort, dans les cieux, sur la terre,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Ceint de lumière ou ceint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d’obscurité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Partout ta main peut me saisir, ô Père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!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250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018 - Dieu fort et grand!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Partout sur moi ton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œil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est arrêté.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Partout ta main peut me saisir, ô Père!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Partout sur moi ton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œil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est arrêté.</a:t>
            </a:r>
          </a:p>
        </p:txBody>
      </p:sp>
    </p:spTree>
    <p:extLst>
      <p:ext uri="{BB962C8B-B14F-4D97-AF65-F5344CB8AC3E}">
        <p14:creationId xmlns:p14="http://schemas.microsoft.com/office/powerpoint/2010/main" val="303354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018 - Dieu fort et grand!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4.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Que ta pensée est donc mystérieuse!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Je ne saurais mesurer la hauteur;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À mes regards ton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œuvre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est merveilleuse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902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018 - Dieu fort et grand!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Et, confondu,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j’adore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ta grandeur.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À mes regards ton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œuvre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est merveilleuse,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Et, confondu,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j’adore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ta grandeur.</a:t>
            </a:r>
          </a:p>
        </p:txBody>
      </p:sp>
    </p:spTree>
    <p:extLst>
      <p:ext uri="{BB962C8B-B14F-4D97-AF65-F5344CB8AC3E}">
        <p14:creationId xmlns:p14="http://schemas.microsoft.com/office/powerpoint/2010/main" val="174575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351</Words>
  <Application>Microsoft Office PowerPoint</Application>
  <PresentationFormat>On-screen Show 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018 - Dieu fort et grand!</vt:lpstr>
      <vt:lpstr>018 - Dieu fort et grand!</vt:lpstr>
      <vt:lpstr>018 - Dieu fort et grand!</vt:lpstr>
      <vt:lpstr>018 - Dieu fort et grand!</vt:lpstr>
      <vt:lpstr>018 - Dieu fort et grand!</vt:lpstr>
      <vt:lpstr>018 - Dieu fort et grand!</vt:lpstr>
      <vt:lpstr>018 - Dieu fort et grand!</vt:lpstr>
      <vt:lpstr>018 - Dieu fort et grand!</vt:lpstr>
      <vt:lpstr>018 - Dieu fort et grand!</vt:lpstr>
      <vt:lpstr>018 - Dieu fort et grand!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Alelouya Ministries</dc:creator>
  <cp:keywords>Hymnes &amp; Louanges</cp:keywords>
  <cp:lastModifiedBy>Alpha</cp:lastModifiedBy>
  <cp:revision>27</cp:revision>
  <dcterms:created xsi:type="dcterms:W3CDTF">2018-11-29T11:07:55Z</dcterms:created>
  <dcterms:modified xsi:type="dcterms:W3CDTF">2019-05-01T17:06:17Z</dcterms:modified>
</cp:coreProperties>
</file>