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7" r:id="rId3"/>
    <p:sldId id="262" r:id="rId4"/>
    <p:sldId id="263" r:id="rId5"/>
    <p:sldId id="264" r:id="rId6"/>
    <p:sldId id="265" r:id="rId7"/>
    <p:sldId id="266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4/29/2019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719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4/29/2019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6499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4/29/2019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116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4/29/2019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528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4/29/2019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7621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4/29/2019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582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4/29/2019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7871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4/29/2019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660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4/29/2019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174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4/29/2019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874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4/29/2019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128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8F1383-D2C7-41B2-9BA4-47CE9A8C1E8F}" type="datetimeFigureOut">
              <a:rPr lang="en-US" smtClean="0"/>
              <a:t>4/29/2019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937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-47039" y="2895600"/>
            <a:ext cx="7895639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5400" dirty="0" smtClean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017</a:t>
            </a:r>
          </a:p>
          <a:p>
            <a:endParaRPr lang="fr-FR" sz="5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54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Il </a:t>
            </a:r>
            <a:r>
              <a:rPr lang="fr-FR" sz="54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a parlé, ce Dieu </a:t>
            </a:r>
            <a:r>
              <a:rPr lang="fr-FR" sz="54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...</a:t>
            </a:r>
          </a:p>
        </p:txBody>
      </p:sp>
    </p:spTree>
    <p:extLst>
      <p:ext uri="{BB962C8B-B14F-4D97-AF65-F5344CB8AC3E}">
        <p14:creationId xmlns:p14="http://schemas.microsoft.com/office/powerpoint/2010/main" val="3005479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017 - Il a parlé, ce Dieu ...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-47039" y="2895600"/>
            <a:ext cx="7895639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1.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Il a parlé ce Dieu que je révère,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Et des soleils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l’éclatante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lumière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Brilla soudain à son appel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;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1829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017 - Il a parlé, ce Dieu ...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-47039" y="2895600"/>
            <a:ext cx="7895639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Dieu puissant,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immortel,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Dieu puissant, immortel,</a:t>
            </a:r>
          </a:p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Ton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nom, ton règne est éternel.</a:t>
            </a:r>
          </a:p>
        </p:txBody>
      </p:sp>
    </p:spTree>
    <p:extLst>
      <p:ext uri="{BB962C8B-B14F-4D97-AF65-F5344CB8AC3E}">
        <p14:creationId xmlns:p14="http://schemas.microsoft.com/office/powerpoint/2010/main" val="955673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017 - Il a parlé, ce Dieu ...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6200" y="2895600"/>
            <a:ext cx="7696200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2.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Lorsqu’en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la nuit je contemple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l’armée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Que dans les cieux ta parole a formée,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Mon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cœur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te dit: Saint et grand Roi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,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26431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017 - Il a parlé, ce Dieu ...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6200" y="2895600"/>
            <a:ext cx="7696200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Que suis-je devant toi, </a:t>
            </a:r>
            <a:endParaRPr lang="fr-FR" sz="4000" dirty="0" smtClean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Que suis-je devant toi, </a:t>
            </a:r>
          </a:p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Que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tu te souviennes de moi?</a:t>
            </a:r>
          </a:p>
        </p:txBody>
      </p:sp>
    </p:spTree>
    <p:extLst>
      <p:ext uri="{BB962C8B-B14F-4D97-AF65-F5344CB8AC3E}">
        <p14:creationId xmlns:p14="http://schemas.microsoft.com/office/powerpoint/2010/main" val="954342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017 - Il a parlé, ce Dieu ...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6200" y="2895600"/>
            <a:ext cx="7696200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3.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Tu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m’as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parlé comme à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l’enfant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son père,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Tu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m’a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cherché dans ma sombre misère,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Et ton amour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m’a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racheté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.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58237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017 - Il a parlé, ce Dieu ...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6200" y="2895600"/>
            <a:ext cx="7696200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Mon Dieu, sois exalté! </a:t>
            </a:r>
            <a:endParaRPr lang="fr-FR" sz="4000" dirty="0" smtClean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Mon Dieu, sois exalté!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Mon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cœur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bénit ta charité. </a:t>
            </a:r>
          </a:p>
        </p:txBody>
      </p:sp>
    </p:spTree>
    <p:extLst>
      <p:ext uri="{BB962C8B-B14F-4D97-AF65-F5344CB8AC3E}">
        <p14:creationId xmlns:p14="http://schemas.microsoft.com/office/powerpoint/2010/main" val="1318778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189</Words>
  <Application>Microsoft Office PowerPoint</Application>
  <PresentationFormat>On-screen Show (4:3)</PresentationFormat>
  <Paragraphs>30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017 - Il a parlé, ce Dieu ...</vt:lpstr>
      <vt:lpstr>017 - Il a parlé, ce Dieu ...</vt:lpstr>
      <vt:lpstr>017 - Il a parlé, ce Dieu ...</vt:lpstr>
      <vt:lpstr>017 - Il a parlé, ce Dieu ...</vt:lpstr>
      <vt:lpstr>017 - Il a parlé, ce Dieu ...</vt:lpstr>
      <vt:lpstr>017 - Il a parlé, ce Dieu ...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Alelouya Ministries</dc:creator>
  <cp:keywords>Hymnes &amp; Louanges</cp:keywords>
  <cp:lastModifiedBy>Alpha</cp:lastModifiedBy>
  <cp:revision>24</cp:revision>
  <dcterms:created xsi:type="dcterms:W3CDTF">2018-11-29T11:07:55Z</dcterms:created>
  <dcterms:modified xsi:type="dcterms:W3CDTF">2019-04-29T18:15:03Z</dcterms:modified>
</cp:coreProperties>
</file>