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9" r:id="rId3"/>
    <p:sldId id="265" r:id="rId4"/>
    <p:sldId id="262" r:id="rId5"/>
    <p:sldId id="266" r:id="rId6"/>
    <p:sldId id="263" r:id="rId7"/>
    <p:sldId id="267" r:id="rId8"/>
    <p:sldId id="264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719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649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16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28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621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58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787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660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74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874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128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F1383-D2C7-41B2-9BA4-47CE9A8C1E8F}" type="datetimeFigureOut">
              <a:rPr lang="en-US" smtClean="0"/>
              <a:t>4/29/2019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F0B66-78CD-40DB-88B6-A8200077A9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93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5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</a:t>
            </a:r>
          </a:p>
          <a:p>
            <a:endParaRPr lang="fr-FR" sz="5400" dirty="0" smtClean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</a:t>
            </a:r>
            <a:r>
              <a:rPr lang="fr-FR" sz="54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Père</a:t>
            </a:r>
            <a:r>
              <a:rPr lang="fr-FR" sz="54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...</a:t>
            </a:r>
          </a:p>
          <a:p>
            <a:endParaRPr lang="fr-FR" sz="40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 smtClean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Lent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7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1.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Ô Père, source et fin de toute créature 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Dont le temple est partout où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s’étend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la nature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3706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-47039" y="2895600"/>
            <a:ext cx="7971839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Dont la présence creuse et comble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l’infini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ton nom soit partout dans toute âme béni!</a:t>
            </a:r>
          </a:p>
        </p:txBody>
      </p:sp>
    </p:spTree>
    <p:extLst>
      <p:ext uri="{BB962C8B-B14F-4D97-AF65-F5344CB8AC3E}">
        <p14:creationId xmlns:p14="http://schemas.microsoft.com/office/powerpoint/2010/main" val="340392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2.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ton règne éternel, qui tous les jours se lève,</a:t>
            </a:r>
          </a:p>
          <a:p>
            <a:r>
              <a:rPr lang="fr-FR" sz="400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Avec </a:t>
            </a:r>
            <a:r>
              <a:rPr lang="fr-FR" sz="400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l’œuvre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sans fin recommence et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s’achève;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5673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l’amour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divin, chaîne de ta bonté,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Toute volonté veuille avec ta bonté!</a:t>
            </a:r>
          </a:p>
        </p:txBody>
      </p:sp>
    </p:spTree>
    <p:extLst>
      <p:ext uri="{BB962C8B-B14F-4D97-AF65-F5344CB8AC3E}">
        <p14:creationId xmlns:p14="http://schemas.microsoft.com/office/powerpoint/2010/main" val="3699566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3.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Donne à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l’homme d’un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jour, que ton sein fait éclore,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Ce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qu’il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lui faut de pain pour vivre son aurore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65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Remets-nous le tribut que nous avons remis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Nous-mêmes en pardonnant à tous nos ennemis.</a:t>
            </a:r>
          </a:p>
        </p:txBody>
      </p:sp>
    </p:spTree>
    <p:extLst>
      <p:ext uri="{BB962C8B-B14F-4D97-AF65-F5344CB8AC3E}">
        <p14:creationId xmlns:p14="http://schemas.microsoft.com/office/powerpoint/2010/main" val="374445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4.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De peur que sur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l’esprit l’argile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ne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l’emporte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Ne nous éprouve pas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d’une 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épreuve trop forte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,</a:t>
            </a:r>
            <a:endParaRPr lang="fr-FR" sz="4000" dirty="0">
              <a:solidFill>
                <a:schemeClr val="bg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313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Alpha\Desktop\Background H&amp;L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47039" y="0"/>
            <a:ext cx="91910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039" y="152400"/>
            <a:ext cx="7916421" cy="380999"/>
          </a:xfrm>
        </p:spPr>
        <p:txBody>
          <a:bodyPr>
            <a:noAutofit/>
          </a:bodyPr>
          <a:lstStyle/>
          <a:p>
            <a:r>
              <a:rPr lang="fr-FR" sz="2400" dirty="0">
                <a:solidFill>
                  <a:schemeClr val="accent1"/>
                </a:solidFill>
                <a:latin typeface="Arial Rounded MT Bold" pitchFamily="34" charset="0"/>
                <a:ea typeface="Adobe Fan Heiti Std B" pitchFamily="34" charset="-128"/>
              </a:rPr>
              <a:t>016 - Ô Père...</a:t>
            </a:r>
            <a:endParaRPr lang="en-US" sz="2400" dirty="0">
              <a:solidFill>
                <a:schemeClr val="accent1"/>
              </a:solidFill>
              <a:latin typeface="Arial Rounded MT Bold" pitchFamily="34" charset="0"/>
              <a:ea typeface="Adobe Fan Heiti Std B" pitchFamily="34" charset="-128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76200" y="2895600"/>
            <a:ext cx="7696200" cy="761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Mais toi-même, prêtant ta force à nos combats</a:t>
            </a:r>
          </a:p>
          <a:p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Fais triompher du mal tes enfants </a:t>
            </a:r>
            <a:r>
              <a:rPr lang="fr-FR" sz="4000" dirty="0" smtClean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d’ici-bas</a:t>
            </a:r>
            <a:r>
              <a:rPr lang="fr-FR" sz="4000" dirty="0">
                <a:solidFill>
                  <a:schemeClr val="bg1"/>
                </a:solidFill>
                <a:latin typeface="Arial Rounded MT Bold" pitchFamily="34" charset="0"/>
                <a:ea typeface="Adobe Fan Heiti Std B" pitchFamily="34" charset="-12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174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199</Words>
  <Application>Microsoft Office PowerPoint</Application>
  <PresentationFormat>On-screen Show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016 - Ô Père...</vt:lpstr>
      <vt:lpstr>016 - Ô Père...</vt:lpstr>
      <vt:lpstr>016 - Ô Père...</vt:lpstr>
      <vt:lpstr>016 - Ô Père...</vt:lpstr>
      <vt:lpstr>016 - Ô Père...</vt:lpstr>
      <vt:lpstr>016 - Ô Père...</vt:lpstr>
      <vt:lpstr>016 - Ô Père...</vt:lpstr>
      <vt:lpstr>016 - Ô Père...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Alelouya Ministries</dc:creator>
  <cp:keywords>Hymnes &amp; Louanges</cp:keywords>
  <cp:lastModifiedBy>Alpha</cp:lastModifiedBy>
  <cp:revision>28</cp:revision>
  <dcterms:created xsi:type="dcterms:W3CDTF">2018-11-29T11:07:55Z</dcterms:created>
  <dcterms:modified xsi:type="dcterms:W3CDTF">2019-04-29T18:15:51Z</dcterms:modified>
</cp:coreProperties>
</file>