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3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faut, grand Dieu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...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Allegro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Gai-Vif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138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Ô grand Dieu ! qui de tes hauts cieux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ces bas lieux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ois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toute chose,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Quoique tu sembles être loin,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 ton soin que tout repose.</a:t>
            </a:r>
          </a:p>
        </p:txBody>
      </p:sp>
    </p:spTree>
    <p:extLst>
      <p:ext uri="{BB962C8B-B14F-4D97-AF65-F5344CB8AC3E}">
        <p14:creationId xmlns:p14="http://schemas.microsoft.com/office/powerpoint/2010/main" val="208202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Si 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l’adversité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agité,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l’appuie;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15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ton bras qui sauve des mains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Des inhumains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triste vie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130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Quand je suis le plus abattu,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vertu 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 relève;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 t’a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plu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commencer,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Sans </a:t>
            </a:r>
            <a:r>
              <a:rPr lang="fr-FR" sz="400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 </a:t>
            </a:r>
            <a:r>
              <a:rPr lang="fr-FR" sz="400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lasser</a:t>
            </a:r>
          </a:p>
          <a:p>
            <a:r>
              <a:rPr lang="fr-FR" sz="400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l’achève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642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faut, grand Dieu, que de 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sainte ardeur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 glorifie 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822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Qu’à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toi, des mains et de la voix,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Devant les rois,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psalmodie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17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J’irai t’adorer, ô mon Dieu!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ton saint lieu,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nouveau zèle;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chanterai ta vérité,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ta bonté toujours fidèle.</a:t>
            </a:r>
          </a:p>
        </p:txBody>
      </p:sp>
    </p:spTree>
    <p:extLst>
      <p:ext uri="{BB962C8B-B14F-4D97-AF65-F5344CB8AC3E}">
        <p14:creationId xmlns:p14="http://schemas.microsoft.com/office/powerpoint/2010/main" val="391351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Ton nom est célèbre à jamais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 les effets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tes paroles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985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Quand 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t’invoque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m’entends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Quand il est temps,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 consoles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175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les rois viendront à tes pieds,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Humiliés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</a:t>
            </a:r>
            <a:endParaRPr lang="fr-FR" sz="40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prier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sans cesse.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Sitôt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auront une fois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Ouï la voix de ta promesse.</a:t>
            </a:r>
          </a:p>
        </p:txBody>
      </p:sp>
    </p:spTree>
    <p:extLst>
      <p:ext uri="{BB962C8B-B14F-4D97-AF65-F5344CB8AC3E}">
        <p14:creationId xmlns:p14="http://schemas.microsoft.com/office/powerpoint/2010/main" val="421010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Ils rempliront, par leurs concerts,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l’univers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tes louanges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616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015 - Il faut, grand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peuples qui les entendront 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Admireront 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faits étranges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09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337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  <vt:lpstr>015 - Il faut, grand Dieu...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30</cp:revision>
  <dcterms:created xsi:type="dcterms:W3CDTF">2018-11-29T11:07:55Z</dcterms:created>
  <dcterms:modified xsi:type="dcterms:W3CDTF">2019-05-01T18:29:40Z</dcterms:modified>
</cp:coreProperties>
</file>