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 smtClean="0">
                <a:solidFill>
                  <a:srgbClr val="00B0F0"/>
                </a:solidFill>
                <a:latin typeface="Arial Rounded MT Bold" pitchFamily="34" charset="0"/>
                <a:ea typeface="Adobe Fan Heiti Std B" pitchFamily="34" charset="-128"/>
              </a:rPr>
              <a:t>014</a:t>
            </a:r>
          </a:p>
          <a:p>
            <a:endParaRPr lang="fr-FR" sz="54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Peuples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louez le grand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</a:t>
            </a:r>
          </a:p>
          <a:p>
            <a:endParaRPr lang="fr-FR" sz="5400" dirty="0" smtClean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>
              <a:solidFill>
                <a:srgbClr val="00B0F0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Tahoma" pitchFamily="34" charset="0"/>
                <a:cs typeface="Tahoma" pitchFamily="34" charset="0"/>
              </a:rPr>
              <a:t>Psaume 150</a:t>
            </a: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014 - Peuples, louez le grand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Peuples, louez le grand Dieu,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réside en son saint lieu;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Lui, qui,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mot seulement,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 créé le firmament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474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014 - Peuples, louez le grand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Louez sa magnificence;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Louez-le pour ses bienfaits,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pour tous les grands effets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sa suprême puissance.</a:t>
            </a:r>
          </a:p>
        </p:txBody>
      </p:sp>
    </p:spTree>
    <p:extLst>
      <p:ext uri="{BB962C8B-B14F-4D97-AF65-F5344CB8AC3E}">
        <p14:creationId xmlns:p14="http://schemas.microsoft.com/office/powerpoint/2010/main" val="5592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014 - Peuples, louez le grand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Jusque dans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l’éternité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célèbre sa bonté,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que son nom glorieux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Soit élevé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jusqu’aux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cieux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23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014 - Peuples, louez le grand Dieu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Qu’enfin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 ce qui respire,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Qui vit, qui peut se mouvoir,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Chante avec moi son pouvoir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son glorieux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empire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!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510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137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014 - Peuples, louez le grand Dieu</vt:lpstr>
      <vt:lpstr>014 - Peuples, louez le grand Dieu</vt:lpstr>
      <vt:lpstr>014 - Peuples, louez le grand Dieu</vt:lpstr>
      <vt:lpstr>014 - Peuples, louez le grand Dieu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22</cp:revision>
  <dcterms:created xsi:type="dcterms:W3CDTF">2018-11-29T11:07:55Z</dcterms:created>
  <dcterms:modified xsi:type="dcterms:W3CDTF">2019-05-01T17:26:46Z</dcterms:modified>
</cp:coreProperties>
</file>