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9" r:id="rId3"/>
    <p:sldId id="265" r:id="rId4"/>
    <p:sldId id="262" r:id="rId5"/>
    <p:sldId id="266" r:id="rId6"/>
    <p:sldId id="263" r:id="rId7"/>
    <p:sldId id="267" r:id="rId8"/>
    <p:sldId id="264" r:id="rId9"/>
    <p:sldId id="26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719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649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116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528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762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582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787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660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174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874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128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937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5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013 </a:t>
            </a:r>
          </a:p>
          <a:p>
            <a:endParaRPr lang="fr-FR" sz="5400" dirty="0" smtClean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54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Je </a:t>
            </a:r>
            <a:r>
              <a:rPr lang="fr-FR" sz="54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lève les </a:t>
            </a:r>
            <a:r>
              <a:rPr lang="fr-FR" sz="54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yeux</a:t>
            </a:r>
          </a:p>
          <a:p>
            <a:endParaRPr lang="fr-FR" sz="5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Moderato</a:t>
            </a:r>
          </a:p>
          <a:p>
            <a:r>
              <a:rPr lang="fr-FR" sz="4000" dirty="0">
                <a:solidFill>
                  <a:srgbClr val="00B0F0"/>
                </a:solidFill>
                <a:latin typeface="Tw Cen MT" pitchFamily="34" charset="0"/>
                <a:ea typeface="Adobe Fan Heiti Std B" pitchFamily="34" charset="-128"/>
              </a:rPr>
              <a:t>Modéré</a:t>
            </a:r>
          </a:p>
          <a:p>
            <a:endParaRPr lang="fr-FR" sz="40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3200" dirty="0" smtClean="0">
                <a:solidFill>
                  <a:schemeClr val="bg1"/>
                </a:solidFill>
                <a:latin typeface="Tw Cen MT" pitchFamily="34" charset="0"/>
                <a:ea typeface="Adobe Fan Heiti Std B" pitchFamily="34" charset="-128"/>
              </a:rPr>
              <a:t>Psaume 121</a:t>
            </a:r>
            <a:endParaRPr lang="fr-FR" sz="3200" dirty="0">
              <a:solidFill>
                <a:schemeClr val="bg1"/>
              </a:solidFill>
              <a:latin typeface="Tw Cen MT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05479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 smtClean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013 – Je lève les yeux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1.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Je lève les yeux vers les monts que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j’aime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;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D’où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peut me venir ici les secours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?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55456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 smtClean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013 – Je lève les yeux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Le secours me vient de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l’Éternel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même,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Du Dieu qui créa les nuits et les jours.</a:t>
            </a:r>
          </a:p>
        </p:txBody>
      </p:sp>
    </p:spTree>
    <p:extLst>
      <p:ext uri="{BB962C8B-B14F-4D97-AF65-F5344CB8AC3E}">
        <p14:creationId xmlns:p14="http://schemas.microsoft.com/office/powerpoint/2010/main" val="3114433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 smtClean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013 – Je lève les yeux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2.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Pourra-t-il souffrir que ton pied chancelle?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Ton gardien peut-il sommeiller jamais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?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35148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 smtClean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013 – Je lève les yeux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Non, il ne dort pas, le gardien fidèle,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Celui qui maintient Israël en paix.</a:t>
            </a:r>
          </a:p>
        </p:txBody>
      </p:sp>
    </p:spTree>
    <p:extLst>
      <p:ext uri="{BB962C8B-B14F-4D97-AF65-F5344CB8AC3E}">
        <p14:creationId xmlns:p14="http://schemas.microsoft.com/office/powerpoint/2010/main" val="1452755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 smtClean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013 – Je lève les yeux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3.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Pour toi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l’Éternel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est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une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retraite;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Il te sert à droite et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d’ombre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et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d’appui :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96376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 smtClean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013 – Je lève les yeux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Le soleil ne peut frapper sur ta tête,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Ni la lune à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l’heure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où le jour a fui...</a:t>
            </a:r>
          </a:p>
        </p:txBody>
      </p:sp>
    </p:spTree>
    <p:extLst>
      <p:ext uri="{BB962C8B-B14F-4D97-AF65-F5344CB8AC3E}">
        <p14:creationId xmlns:p14="http://schemas.microsoft.com/office/powerpoint/2010/main" val="2003500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 smtClean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013 – Je lève les yeux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4.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Il te gardera de tout mal possible;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Il garde ton âme, il garde tes jours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;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28210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 smtClean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013 – Je lève les yeux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Il te gardera ! Rentre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ou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sors paisible :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L’Éternel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sur toi veillera toujours.</a:t>
            </a:r>
          </a:p>
        </p:txBody>
      </p:sp>
    </p:spTree>
    <p:extLst>
      <p:ext uri="{BB962C8B-B14F-4D97-AF65-F5344CB8AC3E}">
        <p14:creationId xmlns:p14="http://schemas.microsoft.com/office/powerpoint/2010/main" val="907050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202</Words>
  <Application>Microsoft Office PowerPoint</Application>
  <PresentationFormat>On-screen Show (4:3)</PresentationFormat>
  <Paragraphs>36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013 – Je lève les yeux</vt:lpstr>
      <vt:lpstr>013 – Je lève les yeux</vt:lpstr>
      <vt:lpstr>013 – Je lève les yeux</vt:lpstr>
      <vt:lpstr>013 – Je lève les yeux</vt:lpstr>
      <vt:lpstr>013 – Je lève les yeux</vt:lpstr>
      <vt:lpstr>013 – Je lève les yeux</vt:lpstr>
      <vt:lpstr>013 – Je lève les yeux</vt:lpstr>
      <vt:lpstr>013 – Je lève les yeux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Alelouya Ministries</dc:creator>
  <cp:keywords>Hymnes &amp; Louanges</cp:keywords>
  <cp:lastModifiedBy>Alpha</cp:lastModifiedBy>
  <cp:revision>24</cp:revision>
  <dcterms:created xsi:type="dcterms:W3CDTF">2018-11-29T11:07:55Z</dcterms:created>
  <dcterms:modified xsi:type="dcterms:W3CDTF">2019-05-01T17:27:00Z</dcterms:modified>
</cp:coreProperties>
</file>