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1" r:id="rId3"/>
    <p:sldId id="266" r:id="rId4"/>
    <p:sldId id="262" r:id="rId5"/>
    <p:sldId id="267" r:id="rId6"/>
    <p:sldId id="263" r:id="rId7"/>
    <p:sldId id="268" r:id="rId8"/>
    <p:sldId id="264" r:id="rId9"/>
    <p:sldId id="269" r:id="rId10"/>
    <p:sldId id="265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012 </a:t>
            </a:r>
          </a:p>
          <a:p>
            <a:endParaRPr lang="fr-FR" sz="5400" dirty="0" smtClean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Oui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 je bénirai 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Dieu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Andante</a:t>
            </a:r>
          </a:p>
          <a:p>
            <a:r>
              <a:rPr lang="fr-FR" sz="4000">
                <a:solidFill>
                  <a:srgbClr val="00B0F0"/>
                </a:solidFill>
                <a:latin typeface="Tw Cen MT" pitchFamily="34" charset="0"/>
                <a:ea typeface="Adobe Fan Heiti Std B" pitchFamily="34" charset="-128"/>
              </a:rPr>
              <a:t>Très modéré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3200" dirty="0" smtClean="0">
                <a:solidFill>
                  <a:schemeClr val="bg1"/>
                </a:solidFill>
                <a:latin typeface="Tw Cen MT" pitchFamily="34" charset="0"/>
                <a:ea typeface="Adobe Fan Heiti Std B" pitchFamily="34" charset="-128"/>
              </a:rPr>
              <a:t>Psaume 34</a:t>
            </a:r>
            <a:endParaRPr lang="fr-FR" sz="3200" dirty="0">
              <a:solidFill>
                <a:schemeClr val="bg1"/>
              </a:solidFill>
              <a:latin typeface="Tw Cen MT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547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012 - Oui, je bénirai Dieu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5.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Dieu protège ses saints; il rachète leur âme;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garde tous leurs os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536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012 - Oui, je bénirai Dieu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Oui,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l’homme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qui le craint et qui son nom réclame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Vivra dans le repos,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Vivra dans le repos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253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012 - Oui, je bénirai Dieu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Oui, je bénirai Dieu tout le temps de ma vie;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Les justes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l’entendront;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623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012 - Oui, je bénirai Dieu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Des glorieux transports de mon âme ravie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Ils se réjouiront,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Ils se réjouiront.</a:t>
            </a:r>
          </a:p>
        </p:txBody>
      </p:sp>
    </p:spTree>
    <p:extLst>
      <p:ext uri="{BB962C8B-B14F-4D97-AF65-F5344CB8AC3E}">
        <p14:creationId xmlns:p14="http://schemas.microsoft.com/office/powerpoint/2010/main" val="423764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012 - Oui, je bénirai Dieu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Chrétiens, magnifions et louons tous ensemble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 beau nom du Sauveur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!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07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012 - Oui, je bénirai Dieu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Ses élus, à leurs cris, sous son aile il rassemble,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chasse leur frayeur,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chasse leur frayeur.</a:t>
            </a:r>
          </a:p>
        </p:txBody>
      </p:sp>
    </p:spTree>
    <p:extLst>
      <p:ext uri="{BB962C8B-B14F-4D97-AF65-F5344CB8AC3E}">
        <p14:creationId xmlns:p14="http://schemas.microsoft.com/office/powerpoint/2010/main" val="217529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012 - Oui, je bénirai Dieu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L’ange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l’Éternel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se campe avec puissance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Autour de ses enfants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;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930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012 - Oui, je bénirai Dieu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les garde et soutient; il est leur délivrance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Dans leurs dangers pressants,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Dans leurs dangers pressants.</a:t>
            </a:r>
          </a:p>
        </p:txBody>
      </p:sp>
    </p:spTree>
    <p:extLst>
      <p:ext uri="{BB962C8B-B14F-4D97-AF65-F5344CB8AC3E}">
        <p14:creationId xmlns:p14="http://schemas.microsoft.com/office/powerpoint/2010/main" val="356650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012 - Oui, je bénirai Dieu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Venez et savourez, sous son paisible empire,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Sa fidèle bonté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297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012 - Oui, je bénirai Dieu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Oh! que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l’homme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est heureux, qui vers Dieu se retire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En sa calamité,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En sa calamité.</a:t>
            </a:r>
          </a:p>
        </p:txBody>
      </p:sp>
    </p:spTree>
    <p:extLst>
      <p:ext uri="{BB962C8B-B14F-4D97-AF65-F5344CB8AC3E}">
        <p14:creationId xmlns:p14="http://schemas.microsoft.com/office/powerpoint/2010/main" val="182210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260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012 - Oui, je bénirai Dieu</vt:lpstr>
      <vt:lpstr>012 - Oui, je bénirai Dieu</vt:lpstr>
      <vt:lpstr>012 - Oui, je bénirai Dieu</vt:lpstr>
      <vt:lpstr>012 - Oui, je bénirai Dieu</vt:lpstr>
      <vt:lpstr>012 - Oui, je bénirai Dieu</vt:lpstr>
      <vt:lpstr>012 - Oui, je bénirai Dieu</vt:lpstr>
      <vt:lpstr>012 - Oui, je bénirai Dieu</vt:lpstr>
      <vt:lpstr>012 - Oui, je bénirai Dieu</vt:lpstr>
      <vt:lpstr>012 - Oui, je bénirai Dieu</vt:lpstr>
      <vt:lpstr>012 - Oui, je bénirai Dieu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27</cp:revision>
  <dcterms:created xsi:type="dcterms:W3CDTF">2018-11-29T11:07:55Z</dcterms:created>
  <dcterms:modified xsi:type="dcterms:W3CDTF">2019-05-01T17:00:14Z</dcterms:modified>
</cp:coreProperties>
</file>