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7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011</a:t>
            </a:r>
          </a:p>
          <a:p>
            <a:endParaRPr lang="fr-FR" sz="5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Heureux 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celui qui, par un juste 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choix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Moderato</a:t>
            </a:r>
          </a:p>
          <a:p>
            <a:r>
              <a:rPr lang="fr-FR" sz="4000" dirty="0" smtClean="0">
                <a:solidFill>
                  <a:srgbClr val="00B0F0"/>
                </a:solidFill>
                <a:latin typeface="Tw Cen MT" pitchFamily="34" charset="0"/>
                <a:ea typeface="Adobe Fan Heiti Std B" pitchFamily="34" charset="-128"/>
              </a:rPr>
              <a:t>Modéré</a:t>
            </a:r>
          </a:p>
          <a:p>
            <a:endParaRPr lang="fr-FR" sz="4000" dirty="0" smtClean="0">
              <a:solidFill>
                <a:srgbClr val="00B0F0"/>
              </a:solidFill>
              <a:latin typeface="Tw Cen MT" pitchFamily="34" charset="0"/>
              <a:ea typeface="Adobe Fan Heiti Std B" pitchFamily="34" charset="-128"/>
            </a:endParaRPr>
          </a:p>
          <a:p>
            <a:r>
              <a:rPr lang="fr-FR" sz="3200" dirty="0" smtClean="0">
                <a:solidFill>
                  <a:schemeClr val="bg1"/>
                </a:solidFill>
                <a:latin typeface="Tw Cen MT" pitchFamily="34" charset="0"/>
                <a:ea typeface="Adobe Fan Heiti Std B" pitchFamily="34" charset="-128"/>
              </a:rPr>
              <a:t>Psaume </a:t>
            </a:r>
            <a:r>
              <a:rPr lang="fr-FR" sz="3200" dirty="0" smtClean="0">
                <a:solidFill>
                  <a:schemeClr val="bg1"/>
                </a:solidFill>
                <a:latin typeface="Tw Cen MT" pitchFamily="34" charset="0"/>
                <a:ea typeface="Adobe Fan Heiti Std B" pitchFamily="34" charset="-128"/>
              </a:rPr>
              <a:t>119</a:t>
            </a:r>
            <a:endParaRPr lang="fr-FR" sz="3200" dirty="0">
              <a:solidFill>
                <a:schemeClr val="bg1"/>
              </a:solidFill>
              <a:latin typeface="Tw Cen MT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547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011 - Heureux celui qui, par un juste choix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5.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J’ai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fait mon choix; que ma vie, ô Seigneur,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À ta louange enfin soit consacrée!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Tends-moi la main, viens soutenir mon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cœur!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41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011 - Heureux celui qui, par un juste choix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Hélas ! je suis la brebis égarée;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En ta pitié, cherche ton serviteur,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Car de ta loi, mon âme est </a:t>
            </a:r>
            <a:r>
              <a:rPr lang="fr-FR" sz="400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altérée</a:t>
            </a:r>
            <a:r>
              <a:rPr lang="fr-FR" sz="400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048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011 - Heureux celui qui, par un juste choix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Heureux celui qui, par un juste choix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S’abstient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du mal et vit dans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l’innocence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Qui, craignant Dieu, se soumet à ses lois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!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90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011 - Heureux celui qui, par un juste choix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Heureux celui qui, dans son alliance,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Garde avec soin ses statuts précieux,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Dont il a fait son unique science!</a:t>
            </a:r>
          </a:p>
        </p:txBody>
      </p:sp>
    </p:spTree>
    <p:extLst>
      <p:ext uri="{BB962C8B-B14F-4D97-AF65-F5344CB8AC3E}">
        <p14:creationId xmlns:p14="http://schemas.microsoft.com/office/powerpoint/2010/main" val="10534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011 - Heureux celui qui, par un juste choix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Par quel moyen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l’homme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peut-il garder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Son âme pure, aux jours de la jeunesse?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À ta Parole il lui faut regarder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609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011 - Heureux celui qui, par un juste choix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là, Seigneur, ce que je fais sans cesse;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 mal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m’entoure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 et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j’y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pourrais céder,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Mais dans mon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 j’ai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serré ta promesse.</a:t>
            </a:r>
          </a:p>
        </p:txBody>
      </p:sp>
    </p:spTree>
    <p:extLst>
      <p:ext uri="{BB962C8B-B14F-4D97-AF65-F5344CB8AC3E}">
        <p14:creationId xmlns:p14="http://schemas.microsoft.com/office/powerpoint/2010/main" val="155811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011 - Heureux celui qui, par un juste choix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Ta Parole est un lampe à mes pieds,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Qui devant moi chasse la nuit profonde;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Une lumière éclairant mes sentiers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2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011 - Heureux celui qui, par un juste choix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elle aussi dont la vertu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féconde,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Donne la grâce aux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cœurs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humiliés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la sagesse aux simples de ce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monde.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320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011 - Heureux celui qui, par un juste choix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4.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Toi qui me vois à la poudre attaché,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Dans ta pitié viens me rendre la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vie !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En moi le mal reste encore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caché ;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488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011 - Heureux celui qui, par un juste choix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Romps les liens de mon âme asservie,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je courrai, triomphant du péché,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au large, en ma route aplanie.</a:t>
            </a:r>
          </a:p>
        </p:txBody>
      </p:sp>
    </p:spTree>
    <p:extLst>
      <p:ext uri="{BB962C8B-B14F-4D97-AF65-F5344CB8AC3E}">
        <p14:creationId xmlns:p14="http://schemas.microsoft.com/office/powerpoint/2010/main" val="139974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378</Words>
  <Application>Microsoft Office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011 - Heureux celui qui, par un juste choix</vt:lpstr>
      <vt:lpstr>011 - Heureux celui qui, par un juste choix</vt:lpstr>
      <vt:lpstr>011 - Heureux celui qui, par un juste choix</vt:lpstr>
      <vt:lpstr>011 - Heureux celui qui, par un juste choix</vt:lpstr>
      <vt:lpstr>011 - Heureux celui qui, par un juste choix</vt:lpstr>
      <vt:lpstr>011 - Heureux celui qui, par un juste choix</vt:lpstr>
      <vt:lpstr>011 - Heureux celui qui, par un juste choix</vt:lpstr>
      <vt:lpstr>011 - Heureux celui qui, par un juste choix</vt:lpstr>
      <vt:lpstr>011 - Heureux celui qui, par un juste choix</vt:lpstr>
      <vt:lpstr>011 - Heureux celui qui, par un juste choix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19</cp:revision>
  <dcterms:created xsi:type="dcterms:W3CDTF">2018-11-29T11:07:55Z</dcterms:created>
  <dcterms:modified xsi:type="dcterms:W3CDTF">2019-05-01T17:31:29Z</dcterms:modified>
</cp:coreProperties>
</file>