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73" r:id="rId3"/>
    <p:sldId id="262" r:id="rId4"/>
    <p:sldId id="263" r:id="rId5"/>
    <p:sldId id="264" r:id="rId6"/>
    <p:sldId id="265" r:id="rId7"/>
    <p:sldId id="266" r:id="rId8"/>
    <p:sldId id="267" r:id="rId9"/>
    <p:sldId id="268" r:id="rId10"/>
    <p:sldId id="269" r:id="rId11"/>
    <p:sldId id="270" r:id="rId12"/>
    <p:sldId id="271" r:id="rId13"/>
    <p:sldId id="272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F1383-D2C7-41B2-9BA4-47CE9A8C1E8F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F0B66-78CD-40DB-88B6-A8200077A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27199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F1383-D2C7-41B2-9BA4-47CE9A8C1E8F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F0B66-78CD-40DB-88B6-A8200077A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56499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F1383-D2C7-41B2-9BA4-47CE9A8C1E8F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F0B66-78CD-40DB-88B6-A8200077A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81160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F1383-D2C7-41B2-9BA4-47CE9A8C1E8F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F0B66-78CD-40DB-88B6-A8200077A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45287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F1383-D2C7-41B2-9BA4-47CE9A8C1E8F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F0B66-78CD-40DB-88B6-A8200077A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17621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F1383-D2C7-41B2-9BA4-47CE9A8C1E8F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F0B66-78CD-40DB-88B6-A8200077A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25820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F1383-D2C7-41B2-9BA4-47CE9A8C1E8F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F0B66-78CD-40DB-88B6-A8200077A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97871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F1383-D2C7-41B2-9BA4-47CE9A8C1E8F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F0B66-78CD-40DB-88B6-A8200077A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56602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F1383-D2C7-41B2-9BA4-47CE9A8C1E8F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F0B66-78CD-40DB-88B6-A8200077A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61740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F1383-D2C7-41B2-9BA4-47CE9A8C1E8F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F0B66-78CD-40DB-88B6-A8200077A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8743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F1383-D2C7-41B2-9BA4-47CE9A8C1E8F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F0B66-78CD-40DB-88B6-A8200077A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51285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8F1383-D2C7-41B2-9BA4-47CE9A8C1E8F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4F0B66-78CD-40DB-88B6-A8200077A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79379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Alpha\Desktop\Background H&amp;L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47039" y="0"/>
            <a:ext cx="919103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47039" y="152400"/>
            <a:ext cx="7916421" cy="380999"/>
          </a:xfrm>
        </p:spPr>
        <p:txBody>
          <a:bodyPr>
            <a:noAutofit/>
          </a:bodyPr>
          <a:lstStyle/>
          <a:p>
            <a:endParaRPr lang="en-US" sz="2400" dirty="0">
              <a:solidFill>
                <a:schemeClr val="accent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-47039" y="2895600"/>
            <a:ext cx="7895639" cy="76199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5400" dirty="0">
                <a:solidFill>
                  <a:schemeClr val="accent1"/>
                </a:solidFill>
                <a:latin typeface="Arial Rounded MT Bold" pitchFamily="34" charset="0"/>
                <a:ea typeface="Adobe Fan Heiti Std B" pitchFamily="34" charset="-128"/>
              </a:rPr>
              <a:t>010 </a:t>
            </a:r>
          </a:p>
          <a:p>
            <a:endParaRPr lang="fr-FR" sz="5400" dirty="0" smtClean="0">
              <a:solidFill>
                <a:schemeClr val="accent1"/>
              </a:solidFill>
              <a:latin typeface="Arial Rounded MT Bold" pitchFamily="34" charset="0"/>
              <a:ea typeface="Adobe Fan Heiti Std B" pitchFamily="34" charset="-128"/>
            </a:endParaRPr>
          </a:p>
          <a:p>
            <a:r>
              <a:rPr lang="fr-FR" sz="54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Bénissons </a:t>
            </a:r>
            <a:r>
              <a:rPr lang="fr-FR" sz="54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Dieu</a:t>
            </a:r>
            <a:r>
              <a:rPr lang="fr-FR" sz="54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...</a:t>
            </a:r>
          </a:p>
          <a:p>
            <a:endParaRPr lang="fr-FR" sz="4000" dirty="0">
              <a:solidFill>
                <a:schemeClr val="accent1"/>
              </a:solidFill>
              <a:latin typeface="Arial Rounded MT Bold" pitchFamily="34" charset="0"/>
              <a:ea typeface="Adobe Fan Heiti Std B" pitchFamily="34" charset="-128"/>
            </a:endParaRPr>
          </a:p>
          <a:p>
            <a:r>
              <a:rPr lang="fr-FR" sz="4000" dirty="0">
                <a:solidFill>
                  <a:schemeClr val="accent1"/>
                </a:solidFill>
                <a:latin typeface="Arial Rounded MT Bold" pitchFamily="34" charset="0"/>
                <a:ea typeface="Adobe Fan Heiti Std B" pitchFamily="34" charset="-128"/>
              </a:rPr>
              <a:t>Moderato</a:t>
            </a:r>
          </a:p>
          <a:p>
            <a:r>
              <a:rPr lang="fr-FR" sz="4000">
                <a:solidFill>
                  <a:srgbClr val="00B0F0"/>
                </a:solidFill>
                <a:latin typeface="Tw Cen MT" pitchFamily="34" charset="0"/>
                <a:ea typeface="Adobe Fan Heiti Std B" pitchFamily="34" charset="-128"/>
              </a:rPr>
              <a:t>Modéré</a:t>
            </a:r>
          </a:p>
          <a:p>
            <a:endParaRPr lang="fr-FR" sz="4000" dirty="0">
              <a:solidFill>
                <a:schemeClr val="accent1"/>
              </a:solidFill>
              <a:latin typeface="Arial Rounded MT Bold" pitchFamily="34" charset="0"/>
              <a:ea typeface="Adobe Fan Heiti Std B" pitchFamily="34" charset="-128"/>
            </a:endParaRPr>
          </a:p>
          <a:p>
            <a:r>
              <a:rPr lang="fr-FR" sz="3200" dirty="0" smtClean="0">
                <a:solidFill>
                  <a:schemeClr val="bg1"/>
                </a:solidFill>
                <a:latin typeface="Tw Cen MT" pitchFamily="34" charset="0"/>
                <a:ea typeface="Adobe Fan Heiti Std B" pitchFamily="34" charset="-128"/>
              </a:rPr>
              <a:t>Psaume 103</a:t>
            </a:r>
          </a:p>
        </p:txBody>
      </p:sp>
    </p:spTree>
    <p:extLst>
      <p:ext uri="{BB962C8B-B14F-4D97-AF65-F5344CB8AC3E}">
        <p14:creationId xmlns:p14="http://schemas.microsoft.com/office/powerpoint/2010/main" val="3005479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Alpha\Desktop\Background H&amp;L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47039" y="0"/>
            <a:ext cx="919103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47039" y="152400"/>
            <a:ext cx="7916421" cy="380999"/>
          </a:xfrm>
        </p:spPr>
        <p:txBody>
          <a:bodyPr>
            <a:noAutofit/>
          </a:bodyPr>
          <a:lstStyle/>
          <a:p>
            <a:r>
              <a:rPr lang="fr-FR" sz="2400" dirty="0">
                <a:solidFill>
                  <a:schemeClr val="accent1"/>
                </a:solidFill>
                <a:latin typeface="Arial Rounded MT Bold" pitchFamily="34" charset="0"/>
                <a:ea typeface="Adobe Fan Heiti Std B" pitchFamily="34" charset="-128"/>
              </a:rPr>
              <a:t>010 - Bénissons Dieu...</a:t>
            </a:r>
            <a:endParaRPr lang="en-US" sz="2400" dirty="0">
              <a:solidFill>
                <a:schemeClr val="accent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-47039" y="2895600"/>
            <a:ext cx="7971839" cy="76199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5.</a:t>
            </a:r>
            <a:endParaRPr lang="fr-FR" sz="4000" dirty="0">
              <a:solidFill>
                <a:schemeClr val="bg1"/>
              </a:solidFill>
              <a:latin typeface="Arial Rounded MT Bold" pitchFamily="34" charset="0"/>
              <a:ea typeface="Adobe Fan Heiti Std B" pitchFamily="34" charset="-128"/>
            </a:endParaRP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Les jours de </a:t>
            </a:r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l’homme </a:t>
            </a:r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à </a:t>
            </a:r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l’herbe </a:t>
            </a:r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je compare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Dont à nos yeux la campagne se pare,</a:t>
            </a:r>
          </a:p>
          <a:p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Qu’un </a:t>
            </a:r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peu de temps a vu croître et </a:t>
            </a:r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mûrir</a:t>
            </a:r>
            <a:endParaRPr lang="fr-FR" sz="4000" dirty="0">
              <a:solidFill>
                <a:schemeClr val="bg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35621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Alpha\Desktop\Background H&amp;L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47039" y="0"/>
            <a:ext cx="919103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47039" y="152400"/>
            <a:ext cx="7916421" cy="380999"/>
          </a:xfrm>
        </p:spPr>
        <p:txBody>
          <a:bodyPr>
            <a:noAutofit/>
          </a:bodyPr>
          <a:lstStyle/>
          <a:p>
            <a:r>
              <a:rPr lang="fr-FR" sz="2400" dirty="0">
                <a:solidFill>
                  <a:schemeClr val="accent1"/>
                </a:solidFill>
                <a:latin typeface="Arial Rounded MT Bold" pitchFamily="34" charset="0"/>
                <a:ea typeface="Adobe Fan Heiti Std B" pitchFamily="34" charset="-128"/>
              </a:rPr>
              <a:t>010 - Bénissons Dieu...</a:t>
            </a:r>
            <a:endParaRPr lang="en-US" sz="2400" dirty="0">
              <a:solidFill>
                <a:schemeClr val="accent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76200" y="2895600"/>
            <a:ext cx="7696200" cy="76199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Et qui soudain, de </a:t>
            </a:r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l’aquilon </a:t>
            </a:r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battue,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Tombe et se fane, et </a:t>
            </a:r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n’est </a:t>
            </a:r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plus reconnue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Même du lieu qui la voyait fleurir.</a:t>
            </a:r>
          </a:p>
        </p:txBody>
      </p:sp>
    </p:spTree>
    <p:extLst>
      <p:ext uri="{BB962C8B-B14F-4D97-AF65-F5344CB8AC3E}">
        <p14:creationId xmlns:p14="http://schemas.microsoft.com/office/powerpoint/2010/main" val="837858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Alpha\Desktop\Background H&amp;L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47039" y="0"/>
            <a:ext cx="919103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47039" y="152400"/>
            <a:ext cx="7916421" cy="380999"/>
          </a:xfrm>
        </p:spPr>
        <p:txBody>
          <a:bodyPr>
            <a:noAutofit/>
          </a:bodyPr>
          <a:lstStyle/>
          <a:p>
            <a:r>
              <a:rPr lang="fr-FR" sz="2400" dirty="0">
                <a:solidFill>
                  <a:schemeClr val="accent1"/>
                </a:solidFill>
                <a:latin typeface="Arial Rounded MT Bold" pitchFamily="34" charset="0"/>
                <a:ea typeface="Adobe Fan Heiti Std B" pitchFamily="34" charset="-128"/>
              </a:rPr>
              <a:t>010 - Bénissons Dieu...</a:t>
            </a:r>
            <a:endParaRPr lang="en-US" sz="2400" dirty="0">
              <a:solidFill>
                <a:schemeClr val="accent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76200" y="2895600"/>
            <a:ext cx="7696200" cy="76199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6.</a:t>
            </a:r>
            <a:endParaRPr lang="fr-FR" sz="4000" dirty="0">
              <a:solidFill>
                <a:schemeClr val="bg1"/>
              </a:solidFill>
              <a:latin typeface="Arial Rounded MT Bold" pitchFamily="34" charset="0"/>
              <a:ea typeface="Adobe Fan Heiti Std B" pitchFamily="34" charset="-128"/>
            </a:endParaRP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Mais tes faveurs, ô Dieu, sont éternelles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Pour qui </a:t>
            </a:r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t’invoque</a:t>
            </a:r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, et toujours les fidèles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De siècle en siècle éprouvent ta bonté</a:t>
            </a:r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.</a:t>
            </a:r>
            <a:endParaRPr lang="fr-FR" sz="4000" dirty="0">
              <a:solidFill>
                <a:schemeClr val="bg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76092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Alpha\Desktop\Background H&amp;L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47039" y="0"/>
            <a:ext cx="919103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47039" y="152400"/>
            <a:ext cx="7916421" cy="380999"/>
          </a:xfrm>
        </p:spPr>
        <p:txBody>
          <a:bodyPr>
            <a:noAutofit/>
          </a:bodyPr>
          <a:lstStyle/>
          <a:p>
            <a:r>
              <a:rPr lang="fr-FR" sz="2400" dirty="0">
                <a:solidFill>
                  <a:schemeClr val="accent1"/>
                </a:solidFill>
                <a:latin typeface="Arial Rounded MT Bold" pitchFamily="34" charset="0"/>
                <a:ea typeface="Adobe Fan Heiti Std B" pitchFamily="34" charset="-128"/>
              </a:rPr>
              <a:t>010 - Bénissons Dieu...</a:t>
            </a:r>
            <a:endParaRPr lang="en-US" sz="2400" dirty="0">
              <a:solidFill>
                <a:schemeClr val="accent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-47039" y="2895600"/>
            <a:ext cx="7971839" cy="76199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Dieu garde ceux qui marchent en sa crainte,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Ceux dont le </a:t>
            </a:r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cœur s’attache </a:t>
            </a:r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à sa loi sainte,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Tous ceux enfin qui font sa volonté.</a:t>
            </a:r>
          </a:p>
        </p:txBody>
      </p:sp>
    </p:spTree>
    <p:extLst>
      <p:ext uri="{BB962C8B-B14F-4D97-AF65-F5344CB8AC3E}">
        <p14:creationId xmlns:p14="http://schemas.microsoft.com/office/powerpoint/2010/main" val="2441338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Alpha\Desktop\Background H&amp;L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47039" y="0"/>
            <a:ext cx="919103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47039" y="152400"/>
            <a:ext cx="7916421" cy="380999"/>
          </a:xfrm>
        </p:spPr>
        <p:txBody>
          <a:bodyPr>
            <a:noAutofit/>
          </a:bodyPr>
          <a:lstStyle/>
          <a:p>
            <a:r>
              <a:rPr lang="fr-FR" sz="2400">
                <a:solidFill>
                  <a:schemeClr val="accent1"/>
                </a:solidFill>
                <a:latin typeface="Arial Rounded MT Bold" pitchFamily="34" charset="0"/>
                <a:ea typeface="Adobe Fan Heiti Std B" pitchFamily="34" charset="-128"/>
              </a:rPr>
              <a:t>010 - Bénissons Dieu...</a:t>
            </a:r>
            <a:endParaRPr lang="en-US" sz="2400" dirty="0">
              <a:solidFill>
                <a:schemeClr val="accent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-47039" y="2895600"/>
            <a:ext cx="7895639" cy="76199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1.</a:t>
            </a:r>
          </a:p>
          <a:p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Bénissons Dieu, mon âme, en toute chose,</a:t>
            </a:r>
          </a:p>
          <a:p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Lui sur qui seul tout mon espoir repose.</a:t>
            </a:r>
          </a:p>
          <a:p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Chantons son nom sans nous lasser jamais.</a:t>
            </a:r>
          </a:p>
        </p:txBody>
      </p:sp>
    </p:spTree>
    <p:extLst>
      <p:ext uri="{BB962C8B-B14F-4D97-AF65-F5344CB8AC3E}">
        <p14:creationId xmlns:p14="http://schemas.microsoft.com/office/powerpoint/2010/main" val="2129895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Alpha\Desktop\Background H&amp;L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47039" y="0"/>
            <a:ext cx="919103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47039" y="152400"/>
            <a:ext cx="7916421" cy="380999"/>
          </a:xfrm>
        </p:spPr>
        <p:txBody>
          <a:bodyPr>
            <a:noAutofit/>
          </a:bodyPr>
          <a:lstStyle/>
          <a:p>
            <a:r>
              <a:rPr lang="fr-FR" sz="2400" dirty="0">
                <a:solidFill>
                  <a:schemeClr val="accent1"/>
                </a:solidFill>
                <a:latin typeface="Arial Rounded MT Bold" pitchFamily="34" charset="0"/>
                <a:ea typeface="Adobe Fan Heiti Std B" pitchFamily="34" charset="-128"/>
              </a:rPr>
              <a:t>010 - Bénissons Dieu...</a:t>
            </a:r>
            <a:endParaRPr lang="en-US" sz="2400" dirty="0">
              <a:solidFill>
                <a:schemeClr val="accent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76200" y="2895600"/>
            <a:ext cx="7696200" cy="76199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Que tout en moi célèbre sa puissance;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Surtout, mon âme, exaltons sa clémence,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Et </a:t>
            </a:r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n’oublions </a:t>
            </a:r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aucun de ses bienfaits.</a:t>
            </a:r>
          </a:p>
        </p:txBody>
      </p:sp>
    </p:spTree>
    <p:extLst>
      <p:ext uri="{BB962C8B-B14F-4D97-AF65-F5344CB8AC3E}">
        <p14:creationId xmlns:p14="http://schemas.microsoft.com/office/powerpoint/2010/main" val="3209481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Alpha\Desktop\Background H&amp;L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47039" y="0"/>
            <a:ext cx="919103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47039" y="152400"/>
            <a:ext cx="7916421" cy="380999"/>
          </a:xfrm>
        </p:spPr>
        <p:txBody>
          <a:bodyPr>
            <a:noAutofit/>
          </a:bodyPr>
          <a:lstStyle/>
          <a:p>
            <a:r>
              <a:rPr lang="fr-FR" sz="2400" dirty="0">
                <a:solidFill>
                  <a:schemeClr val="accent1"/>
                </a:solidFill>
                <a:latin typeface="Arial Rounded MT Bold" pitchFamily="34" charset="0"/>
                <a:ea typeface="Adobe Fan Heiti Std B" pitchFamily="34" charset="-128"/>
              </a:rPr>
              <a:t>010 - Bénissons Dieu...</a:t>
            </a:r>
            <a:endParaRPr lang="en-US" sz="2400" dirty="0">
              <a:solidFill>
                <a:schemeClr val="accent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-47039" y="2895600"/>
            <a:ext cx="7971839" cy="76199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2.</a:t>
            </a:r>
            <a:endParaRPr lang="fr-FR" sz="4000" dirty="0">
              <a:solidFill>
                <a:schemeClr val="bg1"/>
              </a:solidFill>
              <a:latin typeface="Arial Rounded MT Bold" pitchFamily="34" charset="0"/>
              <a:ea typeface="Adobe Fan Heiti Std B" pitchFamily="34" charset="-128"/>
            </a:endParaRPr>
          </a:p>
          <a:p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C’est </a:t>
            </a:r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ce grand Dieu qui, par sa pure grâce,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De tes péchés les souillures efface;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Il te guérit de toute infirmité; </a:t>
            </a:r>
          </a:p>
        </p:txBody>
      </p:sp>
    </p:spTree>
    <p:extLst>
      <p:ext uri="{BB962C8B-B14F-4D97-AF65-F5344CB8AC3E}">
        <p14:creationId xmlns:p14="http://schemas.microsoft.com/office/powerpoint/2010/main" val="3291228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Alpha\Desktop\Background H&amp;L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47039" y="0"/>
            <a:ext cx="919103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47039" y="152400"/>
            <a:ext cx="7916421" cy="380999"/>
          </a:xfrm>
        </p:spPr>
        <p:txBody>
          <a:bodyPr>
            <a:noAutofit/>
          </a:bodyPr>
          <a:lstStyle/>
          <a:p>
            <a:r>
              <a:rPr lang="fr-FR" sz="2400" dirty="0">
                <a:solidFill>
                  <a:schemeClr val="accent1"/>
                </a:solidFill>
                <a:latin typeface="Arial Rounded MT Bold" pitchFamily="34" charset="0"/>
                <a:ea typeface="Adobe Fan Heiti Std B" pitchFamily="34" charset="-128"/>
              </a:rPr>
              <a:t>010 - Bénissons Dieu...</a:t>
            </a:r>
            <a:endParaRPr lang="en-US" sz="2400" dirty="0">
              <a:solidFill>
                <a:schemeClr val="accent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-47039" y="2895600"/>
            <a:ext cx="7971839" cy="76199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Du tombeau même il retire ta vie,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Et rend tes jours </a:t>
            </a:r>
            <a:r>
              <a:rPr lang="fr-FR" sz="4000" dirty="0" err="1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encor</a:t>
            </a:r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 dignes </a:t>
            </a:r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d’envie</a:t>
            </a:r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,</a:t>
            </a:r>
          </a:p>
          <a:p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T’environnant </a:t>
            </a:r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partout de sa bonté.</a:t>
            </a:r>
          </a:p>
        </p:txBody>
      </p:sp>
    </p:spTree>
    <p:extLst>
      <p:ext uri="{BB962C8B-B14F-4D97-AF65-F5344CB8AC3E}">
        <p14:creationId xmlns:p14="http://schemas.microsoft.com/office/powerpoint/2010/main" val="2827664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Alpha\Desktop\Background H&amp;L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47039" y="0"/>
            <a:ext cx="919103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47039" y="152400"/>
            <a:ext cx="7916421" cy="380999"/>
          </a:xfrm>
        </p:spPr>
        <p:txBody>
          <a:bodyPr>
            <a:noAutofit/>
          </a:bodyPr>
          <a:lstStyle/>
          <a:p>
            <a:r>
              <a:rPr lang="fr-FR" sz="2400" dirty="0">
                <a:solidFill>
                  <a:schemeClr val="accent1"/>
                </a:solidFill>
                <a:latin typeface="Arial Rounded MT Bold" pitchFamily="34" charset="0"/>
                <a:ea typeface="Adobe Fan Heiti Std B" pitchFamily="34" charset="-128"/>
              </a:rPr>
              <a:t>010 - Bénissons Dieu...</a:t>
            </a:r>
            <a:endParaRPr lang="en-US" sz="2400" dirty="0">
              <a:solidFill>
                <a:schemeClr val="accent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-47039" y="2895600"/>
            <a:ext cx="7971839" cy="76199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3.</a:t>
            </a:r>
            <a:endParaRPr lang="fr-FR" sz="4000" dirty="0">
              <a:solidFill>
                <a:schemeClr val="bg1"/>
              </a:solidFill>
              <a:latin typeface="Arial Rounded MT Bold" pitchFamily="34" charset="0"/>
              <a:ea typeface="Adobe Fan Heiti Std B" pitchFamily="34" charset="-128"/>
            </a:endParaRPr>
          </a:p>
          <a:p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C’est </a:t>
            </a:r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ce grand Dieu dont la riche largesse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Te rassasie, et fait </a:t>
            </a:r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qu’en </a:t>
            </a:r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ta vieillesse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Ainsi </a:t>
            </a:r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qu’un </a:t>
            </a:r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aigle on te voit rajeunir</a:t>
            </a:r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.</a:t>
            </a:r>
            <a:endParaRPr lang="fr-FR" sz="4000" dirty="0">
              <a:solidFill>
                <a:schemeClr val="bg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86040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Alpha\Desktop\Background H&amp;L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47039" y="0"/>
            <a:ext cx="919103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47039" y="152400"/>
            <a:ext cx="7916421" cy="380999"/>
          </a:xfrm>
        </p:spPr>
        <p:txBody>
          <a:bodyPr>
            <a:noAutofit/>
          </a:bodyPr>
          <a:lstStyle/>
          <a:p>
            <a:r>
              <a:rPr lang="fr-FR" sz="2400" dirty="0">
                <a:solidFill>
                  <a:schemeClr val="accent1"/>
                </a:solidFill>
                <a:latin typeface="Arial Rounded MT Bold" pitchFamily="34" charset="0"/>
                <a:ea typeface="Adobe Fan Heiti Std B" pitchFamily="34" charset="-128"/>
              </a:rPr>
              <a:t>010 - Bénissons Dieu...</a:t>
            </a:r>
            <a:endParaRPr lang="en-US" sz="2400" dirty="0">
              <a:solidFill>
                <a:schemeClr val="accent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-47039" y="2895600"/>
            <a:ext cx="7971839" cy="76199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Juge équitable, à tout homme il accorde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Justice et droit, et sa miséricorde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Des opprimés daigne se souvenir.</a:t>
            </a:r>
          </a:p>
        </p:txBody>
      </p:sp>
    </p:spTree>
    <p:extLst>
      <p:ext uri="{BB962C8B-B14F-4D97-AF65-F5344CB8AC3E}">
        <p14:creationId xmlns:p14="http://schemas.microsoft.com/office/powerpoint/2010/main" val="3905149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Alpha\Desktop\Background H&amp;L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47039" y="0"/>
            <a:ext cx="919103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47039" y="152400"/>
            <a:ext cx="7916421" cy="380999"/>
          </a:xfrm>
        </p:spPr>
        <p:txBody>
          <a:bodyPr>
            <a:noAutofit/>
          </a:bodyPr>
          <a:lstStyle/>
          <a:p>
            <a:r>
              <a:rPr lang="fr-FR" sz="2400" dirty="0">
                <a:solidFill>
                  <a:schemeClr val="accent1"/>
                </a:solidFill>
                <a:latin typeface="Arial Rounded MT Bold" pitchFamily="34" charset="0"/>
                <a:ea typeface="Adobe Fan Heiti Std B" pitchFamily="34" charset="-128"/>
              </a:rPr>
              <a:t>010 - Bénissons Dieu...</a:t>
            </a:r>
            <a:endParaRPr lang="en-US" sz="2400" dirty="0">
              <a:solidFill>
                <a:schemeClr val="accent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-47039" y="2895600"/>
            <a:ext cx="7971839" cy="76199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4.</a:t>
            </a:r>
            <a:endParaRPr lang="fr-FR" sz="4000" dirty="0">
              <a:solidFill>
                <a:schemeClr val="bg1"/>
              </a:solidFill>
              <a:latin typeface="Arial Rounded MT Bold" pitchFamily="34" charset="0"/>
              <a:ea typeface="Adobe Fan Heiti Std B" pitchFamily="34" charset="-128"/>
            </a:endParaRP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Comme à son fils un père est doux et tendre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Si notre </a:t>
            </a:r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cœur </a:t>
            </a:r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vient au Seigneur se rendre,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Il nous reçoit avec compassion</a:t>
            </a:r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;</a:t>
            </a:r>
            <a:endParaRPr lang="fr-FR" sz="4000" dirty="0">
              <a:solidFill>
                <a:schemeClr val="bg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661568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Alpha\Desktop\Background H&amp;L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47039" y="0"/>
            <a:ext cx="919103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47039" y="152400"/>
            <a:ext cx="7916421" cy="380999"/>
          </a:xfrm>
        </p:spPr>
        <p:txBody>
          <a:bodyPr>
            <a:noAutofit/>
          </a:bodyPr>
          <a:lstStyle/>
          <a:p>
            <a:r>
              <a:rPr lang="fr-FR" sz="2400" dirty="0">
                <a:solidFill>
                  <a:schemeClr val="accent1"/>
                </a:solidFill>
                <a:latin typeface="Arial Rounded MT Bold" pitchFamily="34" charset="0"/>
                <a:ea typeface="Adobe Fan Heiti Std B" pitchFamily="34" charset="-128"/>
              </a:rPr>
              <a:t>010 - Bénissons Dieu...</a:t>
            </a:r>
            <a:endParaRPr lang="en-US" sz="2400" dirty="0">
              <a:solidFill>
                <a:schemeClr val="accent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-47039" y="2895600"/>
            <a:ext cx="7971839" cy="76199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Car il connaît de quoi sont faits les hommes,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Il sait, hélas! Il sait que nous ne sommes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Que poudre et cendre, et que corruption.</a:t>
            </a:r>
          </a:p>
        </p:txBody>
      </p:sp>
    </p:spTree>
    <p:extLst>
      <p:ext uri="{BB962C8B-B14F-4D97-AF65-F5344CB8AC3E}">
        <p14:creationId xmlns:p14="http://schemas.microsoft.com/office/powerpoint/2010/main" val="2395356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142</TotalTime>
  <Words>381</Words>
  <Application>Microsoft Office PowerPoint</Application>
  <PresentationFormat>On-screen Show (4:3)</PresentationFormat>
  <Paragraphs>62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PowerPoint Presentation</vt:lpstr>
      <vt:lpstr>010 - Bénissons Dieu...</vt:lpstr>
      <vt:lpstr>010 - Bénissons Dieu...</vt:lpstr>
      <vt:lpstr>010 - Bénissons Dieu...</vt:lpstr>
      <vt:lpstr>010 - Bénissons Dieu...</vt:lpstr>
      <vt:lpstr>010 - Bénissons Dieu...</vt:lpstr>
      <vt:lpstr>010 - Bénissons Dieu...</vt:lpstr>
      <vt:lpstr>010 - Bénissons Dieu...</vt:lpstr>
      <vt:lpstr>010 - Bénissons Dieu...</vt:lpstr>
      <vt:lpstr>010 - Bénissons Dieu...</vt:lpstr>
      <vt:lpstr>010 - Bénissons Dieu...</vt:lpstr>
      <vt:lpstr>010 - Bénissons Dieu...</vt:lpstr>
      <vt:lpstr>010 - Bénissons Dieu...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Alelouya Ministries</dc:creator>
  <cp:keywords>Hymnes &amp; Louanges</cp:keywords>
  <cp:lastModifiedBy>Alpha</cp:lastModifiedBy>
  <cp:revision>19</cp:revision>
  <dcterms:created xsi:type="dcterms:W3CDTF">2018-11-29T11:07:55Z</dcterms:created>
  <dcterms:modified xsi:type="dcterms:W3CDTF">2019-05-01T17:31:35Z</dcterms:modified>
</cp:coreProperties>
</file>