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9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fus toujours,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Seigneur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90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fus toujours, Seigneur, notre retraite,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d’âge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âge une sûre défense.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Avant 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eût reçu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l’existence,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016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même avant que la terre fût faite,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 seul es Dieu, pour jamais exalté,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D’éternité jusqu’en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éternité.</a:t>
            </a:r>
          </a:p>
        </p:txBody>
      </p:sp>
    </p:spTree>
    <p:extLst>
      <p:ext uri="{BB962C8B-B14F-4D97-AF65-F5344CB8AC3E}">
        <p14:creationId xmlns:p14="http://schemas.microsoft.com/office/powerpoint/2010/main" val="48094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mortel ne laisse point de trace;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te suffit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mot pour le dissoudre :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l’instant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même il retourne à la poudre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80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vois passer mille ans devant ta face,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le jour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d’hier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il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s’enfuit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s’écroule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une veille en la nuit.</a:t>
            </a:r>
          </a:p>
        </p:txBody>
      </p:sp>
    </p:spTree>
    <p:extLst>
      <p:ext uri="{BB962C8B-B14F-4D97-AF65-F5344CB8AC3E}">
        <p14:creationId xmlns:p14="http://schemas.microsoft.com/office/powerpoint/2010/main" val="241587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Sept fois dix ans bornent notre carrière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les plus forts, quatre-vingts ans peut-être;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tous ces jours si prompts à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disparaître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731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plus heureux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peine et misère,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se hâtant vers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l’ombre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où nous allons,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passe vite, et nous nous envolons.</a:t>
            </a:r>
          </a:p>
        </p:txBody>
      </p:sp>
    </p:spTree>
    <p:extLst>
      <p:ext uri="{BB962C8B-B14F-4D97-AF65-F5344CB8AC3E}">
        <p14:creationId xmlns:p14="http://schemas.microsoft.com/office/powerpoint/2010/main" val="143434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ta bonté chaque jour nous restaure :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Rends-nous enfin la paix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l’allégresse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Plus nous avons gémi dans la détresse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069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009 – Tu fus toujours, Seigneur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Plus tu voudras nous réjouir encore.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serviteurs ne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s’attendent qu’à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Prends pitié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d’eux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réponds à leur foi. </a:t>
            </a:r>
          </a:p>
        </p:txBody>
      </p:sp>
    </p:spTree>
    <p:extLst>
      <p:ext uri="{BB962C8B-B14F-4D97-AF65-F5344CB8AC3E}">
        <p14:creationId xmlns:p14="http://schemas.microsoft.com/office/powerpoint/2010/main" val="223324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268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009 – Tu fus toujours, Seigneur</vt:lpstr>
      <vt:lpstr>009 – Tu fus toujours, Seigneur</vt:lpstr>
      <vt:lpstr>009 – Tu fus toujours, Seigneur</vt:lpstr>
      <vt:lpstr>009 – Tu fus toujours, Seigneur</vt:lpstr>
      <vt:lpstr>009 – Tu fus toujours, Seigneur</vt:lpstr>
      <vt:lpstr>009 – Tu fus toujours, Seigneur</vt:lpstr>
      <vt:lpstr>009 – Tu fus toujours, Seigneur</vt:lpstr>
      <vt:lpstr>009 – Tu fus toujours, Seigneur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17</cp:revision>
  <dcterms:created xsi:type="dcterms:W3CDTF">2018-11-29T11:07:55Z</dcterms:created>
  <dcterms:modified xsi:type="dcterms:W3CDTF">2019-05-01T17:31:40Z</dcterms:modified>
</cp:coreProperties>
</file>