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6" r:id="rId3"/>
    <p:sldId id="256" r:id="rId4"/>
    <p:sldId id="257" r:id="rId5"/>
    <p:sldId id="262" r:id="rId6"/>
    <p:sldId id="263" r:id="rId7"/>
    <p:sldId id="258" r:id="rId8"/>
    <p:sldId id="259" r:id="rId9"/>
    <p:sldId id="264" r:id="rId10"/>
    <p:sldId id="260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719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649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116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528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762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582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787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660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174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874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128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937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47039" y="2895600"/>
            <a:ext cx="7971839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5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008 </a:t>
            </a:r>
          </a:p>
          <a:p>
            <a:endParaRPr lang="fr-FR" sz="5400" dirty="0" smtClean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54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L’âme </a:t>
            </a:r>
            <a:r>
              <a:rPr lang="fr-FR" sz="54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de douleur </a:t>
            </a:r>
            <a:r>
              <a:rPr lang="fr-FR" sz="54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atteinte</a:t>
            </a:r>
          </a:p>
          <a:p>
            <a:endParaRPr lang="fr-FR" sz="40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 smtClean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Larghetto</a:t>
            </a:r>
          </a:p>
          <a:p>
            <a:r>
              <a:rPr lang="fr-FR" sz="4000" dirty="0" smtClean="0">
                <a:solidFill>
                  <a:srgbClr val="00B0F0"/>
                </a:solidFill>
                <a:latin typeface="Tw Cen MT" pitchFamily="34" charset="0"/>
                <a:ea typeface="Adobe Fan Heiti Std B" pitchFamily="34" charset="-128"/>
              </a:rPr>
              <a:t>Un peu très lent</a:t>
            </a:r>
            <a:endParaRPr lang="fr-FR" sz="4000" dirty="0" smtClean="0">
              <a:solidFill>
                <a:srgbClr val="00B0F0"/>
              </a:solidFill>
              <a:latin typeface="Tw Cen MT" pitchFamily="34" charset="0"/>
              <a:ea typeface="Adobe Fan Heiti Std B" pitchFamily="34" charset="-128"/>
            </a:endParaRPr>
          </a:p>
          <a:p>
            <a:endParaRPr lang="fr-FR" sz="40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3200" dirty="0" smtClean="0">
                <a:solidFill>
                  <a:schemeClr val="bg1"/>
                </a:solidFill>
                <a:latin typeface="Tw Cen MT" pitchFamily="34" charset="0"/>
                <a:ea typeface="Adobe Fan Heiti Std B" pitchFamily="34" charset="-128"/>
              </a:rPr>
              <a:t>Psaume 77</a:t>
            </a:r>
            <a:endParaRPr lang="fr-FR" sz="3200" dirty="0">
              <a:solidFill>
                <a:schemeClr val="bg1"/>
              </a:solidFill>
              <a:latin typeface="Tw Cen MT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05479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008 - </a:t>
            </a:r>
            <a:r>
              <a:rPr lang="fr-FR" sz="2400" dirty="0" smtClean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L’âme </a:t>
            </a:r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de douleur atteinte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5.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Éternel, ta voix est sainte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Et je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l’adore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avec crainte;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Tour à tour tu nous fais voir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Ta clémence et ton pouvoir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: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87419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008 - </a:t>
            </a:r>
            <a:r>
              <a:rPr lang="fr-FR" sz="2400" dirty="0" smtClean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L’âme </a:t>
            </a:r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de douleur atteinte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Toi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qui lances le tonnerre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Et qui fais trembler la terre,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Tu daignes nous diriger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Comme un fidèle berger. </a:t>
            </a:r>
          </a:p>
        </p:txBody>
      </p:sp>
    </p:spTree>
    <p:extLst>
      <p:ext uri="{BB962C8B-B14F-4D97-AF65-F5344CB8AC3E}">
        <p14:creationId xmlns:p14="http://schemas.microsoft.com/office/powerpoint/2010/main" val="2691674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008 - </a:t>
            </a:r>
            <a:r>
              <a:rPr lang="fr-FR" sz="2400" dirty="0" smtClean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L’âme </a:t>
            </a:r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de douleur atteinte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47039" y="2895600"/>
            <a:ext cx="7971839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1.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L’âme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de douleur atteinte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Je fais au Seigneur ma plainte;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Vers Dieu mon cri montera;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Sa bonté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m’exaucera.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72266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008 - </a:t>
            </a:r>
            <a:r>
              <a:rPr lang="fr-FR" sz="2400" dirty="0" smtClean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L’âme </a:t>
            </a:r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de douleur atteinte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À l’heure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de la détresse,</a:t>
            </a:r>
          </a:p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C’est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à lui que je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m’adresse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La nuit même, en mon ennui,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Je lève mes mains vers lui.</a:t>
            </a:r>
          </a:p>
        </p:txBody>
      </p:sp>
    </p:spTree>
    <p:extLst>
      <p:ext uri="{BB962C8B-B14F-4D97-AF65-F5344CB8AC3E}">
        <p14:creationId xmlns:p14="http://schemas.microsoft.com/office/powerpoint/2010/main" val="3112810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008 - </a:t>
            </a:r>
            <a:r>
              <a:rPr lang="fr-FR" sz="2400" dirty="0" smtClean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L’âme </a:t>
            </a:r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de douleur atteinte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2.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Mon âme, dans sa souffrance,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Refusait toute assistance;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De Dieu je me souvenais,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De mes maux je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m’étonnais;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10944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008 - </a:t>
            </a:r>
            <a:r>
              <a:rPr lang="fr-FR" sz="2400" dirty="0" smtClean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L’âme </a:t>
            </a:r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de douleur atteinte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47039" y="2895600"/>
            <a:ext cx="7971839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Je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repassais dans mes veilles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Des temps anciens les merveilles,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Et je restais abattu,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Sans courage et sans vertu.</a:t>
            </a:r>
          </a:p>
        </p:txBody>
      </p:sp>
    </p:spTree>
    <p:extLst>
      <p:ext uri="{BB962C8B-B14F-4D97-AF65-F5344CB8AC3E}">
        <p14:creationId xmlns:p14="http://schemas.microsoft.com/office/powerpoint/2010/main" val="2837403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008 - </a:t>
            </a:r>
            <a:r>
              <a:rPr lang="fr-FR" sz="2400" dirty="0" smtClean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L’âme </a:t>
            </a:r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de douleur atteinte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47039" y="2895600"/>
            <a:ext cx="7971839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3.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Je me disais en moi-même :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Est-il vrai que mon Dieu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m’aime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?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Dois-je croire désormais</a:t>
            </a:r>
          </a:p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Qu’il m’abandonne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à jamais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?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98307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008 - </a:t>
            </a:r>
            <a:r>
              <a:rPr lang="fr-FR" sz="2400" dirty="0" smtClean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L’âme </a:t>
            </a:r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de douleur atteinte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Ai-je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épuisé ses largesses?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Oublierait-il ses promesses,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Et dans son juste courroux,</a:t>
            </a:r>
          </a:p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N’a-t-il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plus de pitié de nous?</a:t>
            </a:r>
          </a:p>
        </p:txBody>
      </p:sp>
    </p:spTree>
    <p:extLst>
      <p:ext uri="{BB962C8B-B14F-4D97-AF65-F5344CB8AC3E}">
        <p14:creationId xmlns:p14="http://schemas.microsoft.com/office/powerpoint/2010/main" val="276188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008 - </a:t>
            </a:r>
            <a:r>
              <a:rPr lang="fr-FR" sz="2400" dirty="0" smtClean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L’âme </a:t>
            </a:r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de douleur atteinte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4.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Mais voici,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j’ai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souvenance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De plus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d’une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délivrance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Que le bras de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l’Éternel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Accomplit pour Israël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49979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008 - </a:t>
            </a:r>
            <a:r>
              <a:rPr lang="fr-FR" sz="2400" dirty="0" smtClean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L’âme </a:t>
            </a:r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de douleur atteinte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47039" y="2895600"/>
            <a:ext cx="7971839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De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ses grands exploits la gloire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Me revint à la mémoire...</a:t>
            </a:r>
          </a:p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J’irai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redire en tout lieu :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Qui donc est grand comme Dieu?</a:t>
            </a:r>
          </a:p>
        </p:txBody>
      </p:sp>
    </p:spTree>
    <p:extLst>
      <p:ext uri="{BB962C8B-B14F-4D97-AF65-F5344CB8AC3E}">
        <p14:creationId xmlns:p14="http://schemas.microsoft.com/office/powerpoint/2010/main" val="2961325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308</Words>
  <Application>Microsoft Office PowerPoint</Application>
  <PresentationFormat>On-screen Show (4:3)</PresentationFormat>
  <Paragraphs>63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008 - L’âme de douleur atteinte</vt:lpstr>
      <vt:lpstr>008 - L’âme de douleur atteinte</vt:lpstr>
      <vt:lpstr>008 - L’âme de douleur atteinte</vt:lpstr>
      <vt:lpstr>008 - L’âme de douleur atteinte</vt:lpstr>
      <vt:lpstr>008 - L’âme de douleur atteinte</vt:lpstr>
      <vt:lpstr>008 - L’âme de douleur atteinte</vt:lpstr>
      <vt:lpstr>008 - L’âme de douleur atteinte</vt:lpstr>
      <vt:lpstr>008 - L’âme de douleur atteinte</vt:lpstr>
      <vt:lpstr>008 - L’âme de douleur atteinte</vt:lpstr>
      <vt:lpstr>008 - L’âme de douleur atteinte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Alelouya Ministries</dc:creator>
  <cp:keywords>Hymnes &amp; Louanges</cp:keywords>
  <cp:lastModifiedBy>Alpha</cp:lastModifiedBy>
  <cp:revision>16</cp:revision>
  <dcterms:created xsi:type="dcterms:W3CDTF">2018-11-29T11:07:55Z</dcterms:created>
  <dcterms:modified xsi:type="dcterms:W3CDTF">2019-05-01T19:20:03Z</dcterms:modified>
</cp:coreProperties>
</file>