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59" r:id="rId5"/>
    <p:sldId id="261" r:id="rId6"/>
    <p:sldId id="262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se montre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seulement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Sans </a:t>
            </a:r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lenteur</a:t>
            </a:r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endParaRPr lang="fr-FR" sz="40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68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Dieu se montre seulement,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verra dans un moment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Abandonner la place;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camp des ennemis épars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Épouvanté de toutes parts,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Fuira devant sa face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8996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228600" y="2895600"/>
            <a:ext cx="82004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On verra tout ce camp s’enfuir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l’on voit s’évanouir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épaisse fumée.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la cire fond au feu,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Ainsi des méchants devant Dieu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force est consumée.</a:t>
            </a:r>
          </a:p>
        </p:txBody>
      </p:sp>
    </p:spTree>
    <p:extLst>
      <p:ext uri="{BB962C8B-B14F-4D97-AF65-F5344CB8AC3E}">
        <p14:creationId xmlns:p14="http://schemas.microsoft.com/office/powerpoint/2010/main" val="142124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Réjouissez-vous devant lui!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est des orphelins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l’appui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défenseur, le père;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est des veuves le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recours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de son peuple, tous les jours,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entend la prière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197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 Dieu puissant, par sa bonté,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Ramène la prospérité,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paix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l’allégresse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captif il brise les fers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juste, dans tout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l’univers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œil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voit la détresse.</a:t>
            </a:r>
          </a:p>
        </p:txBody>
      </p:sp>
    </p:spTree>
    <p:extLst>
      <p:ext uri="{BB962C8B-B14F-4D97-AF65-F5344CB8AC3E}">
        <p14:creationId xmlns:p14="http://schemas.microsoft.com/office/powerpoint/2010/main" val="1982817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4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39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Ô Dieu ! ceux qui </a:t>
            </a:r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t’ont </a:t>
            </a:r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résisté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Viendront avec humilité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 palais de ta gloire.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Béni sois-tu, Dieu tout-puissant</a:t>
            </a:r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des hauts cieux nous exauçant,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Nous donnes la victoire</a:t>
            </a:r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!</a:t>
            </a:r>
            <a:endParaRPr lang="fr-FR" sz="39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60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 est notre recours,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nous avons par son secours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Trouvé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délivrance.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est le Dieu bon, le Dieu fort;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est en face de la mort,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Notre seule espérance.</a:t>
            </a:r>
          </a:p>
        </p:txBody>
      </p:sp>
    </p:spTree>
    <p:extLst>
      <p:ext uri="{BB962C8B-B14F-4D97-AF65-F5344CB8AC3E}">
        <p14:creationId xmlns:p14="http://schemas.microsoft.com/office/powerpoint/2010/main" val="3468870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Louez ce Dieu si glorieux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voit sous ses pieds les hauts cieux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 formés lui-même,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de qui la puissante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voix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Fait trembler et peuples et rois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 sa force suprême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156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007 - Que Dieu se montre seulement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8018878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8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Soumettez-vous à l’Éternel;</a:t>
            </a:r>
          </a:p>
          <a:p>
            <a:r>
              <a:rPr lang="fr-FR" sz="38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Reconnaissez qu’en Israël</a:t>
            </a:r>
          </a:p>
          <a:p>
            <a:r>
              <a:rPr lang="fr-FR" sz="38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</a:t>
            </a:r>
            <a:r>
              <a:rPr lang="fr-FR" sz="38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gloire est établie,</a:t>
            </a:r>
          </a:p>
          <a:p>
            <a:r>
              <a:rPr lang="fr-FR" sz="38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on voit luire dans les airs,</a:t>
            </a:r>
          </a:p>
          <a:p>
            <a:r>
              <a:rPr lang="fr-FR" sz="38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Parmi la foudre et les éclairs,</a:t>
            </a:r>
          </a:p>
          <a:p>
            <a:r>
              <a:rPr lang="fr-FR" sz="38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puissance infinie</a:t>
            </a:r>
            <a:r>
              <a:rPr lang="fr-FR" sz="38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38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913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346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007 - Que Dieu se montre seulement</vt:lpstr>
      <vt:lpstr>007 - Que Dieu se montre seulement</vt:lpstr>
      <vt:lpstr>007 - Que Dieu se montre seulement</vt:lpstr>
      <vt:lpstr>007 - Que Dieu se montre seulement</vt:lpstr>
      <vt:lpstr>007 - Que Dieu se montre seulement</vt:lpstr>
      <vt:lpstr>007 - Que Dieu se montre seulement</vt:lpstr>
      <vt:lpstr>007 - Que Dieu se montre seulement</vt:lpstr>
      <vt:lpstr>007 - Que Dieu se montre seulement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18</cp:revision>
  <dcterms:created xsi:type="dcterms:W3CDTF">2018-11-29T11:07:55Z</dcterms:created>
  <dcterms:modified xsi:type="dcterms:W3CDTF">2019-04-30T20:12:10Z</dcterms:modified>
</cp:coreProperties>
</file>