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Peuples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venez, et qu’on entende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...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Avec </a:t>
            </a:r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élan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66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810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Venez tous et que je proclame,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la présence du Seigneur,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bien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 fait à mon âme,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Alors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 m’a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vu droit de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309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Béni soit mon Dieu secourable,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jamais ne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rejeté,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de moi, pécheur misérable,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point détourné sa bonté.</a:t>
            </a:r>
          </a:p>
        </p:txBody>
      </p:sp>
    </p:spTree>
    <p:extLst>
      <p:ext uri="{BB962C8B-B14F-4D97-AF65-F5344CB8AC3E}">
        <p14:creationId xmlns:p14="http://schemas.microsoft.com/office/powerpoint/2010/main" val="3282754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Peuples, venez,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entende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Partout votre hymne solennel!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cris de joie on se répande,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dise à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 :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195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Combien tu te montres terrible,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Seigneur, en tout ce que tu fais!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L’ennemi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longtemps invincible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S’abaisse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avoir la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paix.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19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194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Toute la terre est prosternée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 pied de ton trône, Seigneur,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de tes bienfaits couronnée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Elle célèbre ta grandeur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6573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Venez, rendez-lui vos hommages,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jugez,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commun accord,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Si tant de merveilleux ouvrages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autre que du Dieu fort.</a:t>
            </a:r>
          </a:p>
        </p:txBody>
      </p:sp>
    </p:spTree>
    <p:extLst>
      <p:ext uri="{BB962C8B-B14F-4D97-AF65-F5344CB8AC3E}">
        <p14:creationId xmlns:p14="http://schemas.microsoft.com/office/powerpoint/2010/main" val="496778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Peuples, que toujours on bénisse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Seigneur le nom glorieux,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que le monde retentisse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ses louanges en tous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lieux: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5963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lui qui garde notre vie,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conduit sûrement nos pas;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lui dont la grâce infinie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Nous a garantis du trépas.</a:t>
            </a:r>
          </a:p>
        </p:txBody>
      </p:sp>
    </p:spTree>
    <p:extLst>
      <p:ext uri="{BB962C8B-B14F-4D97-AF65-F5344CB8AC3E}">
        <p14:creationId xmlns:p14="http://schemas.microsoft.com/office/powerpoint/2010/main" val="127208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Seigneur, ta justice divine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Voulut éprouver notre foi,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l’argent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affine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Lorsqu’il n’est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pas de bon aloi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244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006 - Peuples, venez, et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entende...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Mais, nous délivrant par ta grâce,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nous donnes des jours heureux,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moi,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j’irai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devant ta face,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Éternel, accomplir mes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vœux.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1410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378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006 - Peuples, venez, et qu’on entende...</vt:lpstr>
      <vt:lpstr>006 - Peuples, venez, et qu’on entende...</vt:lpstr>
      <vt:lpstr>006 - Peuples, venez, et qu’on entende...</vt:lpstr>
      <vt:lpstr>006 - Peuples, venez, et qu’on entende...</vt:lpstr>
      <vt:lpstr>006 - Peuples, venez, et qu’on entende...</vt:lpstr>
      <vt:lpstr>006 - Peuples, venez, et qu’on entende...</vt:lpstr>
      <vt:lpstr>006 - Peuples, venez, et qu’on entende...</vt:lpstr>
      <vt:lpstr>006 - Peuples, venez, et qu’on entende...</vt:lpstr>
      <vt:lpstr>006 - Peuples, venez, et qu’on entende...</vt:lpstr>
      <vt:lpstr>006 - Peuples, venez, et qu’on entende...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13</cp:revision>
  <dcterms:created xsi:type="dcterms:W3CDTF">2018-11-29T11:07:55Z</dcterms:created>
  <dcterms:modified xsi:type="dcterms:W3CDTF">2019-04-30T20:12:27Z</dcterms:modified>
</cp:coreProperties>
</file>