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4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Miséricorde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grâce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Andante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Très 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51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764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Mes os brisés, après un long ennui,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Pourront en toi se raffermir encore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2055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t’apaiser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fallait offrir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ton autel un sanglant sacrifice,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l’offrirais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Seigneur, mais ta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justice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3406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de tels dons ne prend point de plaisir.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L’humble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pécheur qui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s’accuse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 bas,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Voilà celui que ta pitié console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7906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Dieu très saint ! tu ne méprises pas </a:t>
            </a:r>
          </a:p>
          <a:p>
            <a:r>
              <a:rPr lang="fr-FR" sz="400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</a:t>
            </a:r>
            <a:r>
              <a:rPr lang="fr-FR" sz="400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brisé qui tremble à ta Parole.</a:t>
            </a:r>
          </a:p>
        </p:txBody>
      </p:sp>
    </p:spTree>
    <p:extLst>
      <p:ext uri="{BB962C8B-B14F-4D97-AF65-F5344CB8AC3E}">
        <p14:creationId xmlns:p14="http://schemas.microsoft.com/office/powerpoint/2010/main" val="245259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Miséricorde et grâce, ô Dieu des cieux!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grand pécheur implore ta clémence;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Use en ce jour de ta douceur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immense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825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abolir mes crimes odieux.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Daigne, ô Seigneur ! effacer avec soin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mon péché la tache si profonde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4226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fais-moi grâce en ce pressant besoin;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ta bonté tout mon espoir se fonde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878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cœur,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rempli de tristesse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d’effroi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Connaît sa faute et sent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qu’elle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énorme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crime, hélas ! sous sa plus laide forme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126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suit partout et se présente à moi.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Contre toi seul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commis ce forfait,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toi seul de punir mon offense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309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si tu veux me punir, en effet,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paraîtras juste dans ta sentence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9296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mon péché, délivre-moi, Seigneur;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Lave mon âme, efface ma souillure;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te plairas à la voir ainsi pure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084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005 - Miséricorde et grâce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l’emportant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la neige en blancheur.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Si ta pitié,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m’exauçant aujourd’hui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Scelle en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grâce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j’implore,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3566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340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  <vt:lpstr>005 - Miséricorde et grâce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14</cp:revision>
  <dcterms:created xsi:type="dcterms:W3CDTF">2018-11-29T11:07:55Z</dcterms:created>
  <dcterms:modified xsi:type="dcterms:W3CDTF">2019-05-01T17:00:19Z</dcterms:modified>
</cp:coreProperties>
</file>