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19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49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116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2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762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8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787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60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7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874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28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F1383-D2C7-41B2-9BA4-47CE9A8C1E8F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93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5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004 </a:t>
            </a:r>
          </a:p>
          <a:p>
            <a:endParaRPr lang="fr-FR" sz="5400" dirty="0" smtClean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Comme </a:t>
            </a:r>
            <a:r>
              <a:rPr lang="fr-FR" sz="54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un cerf altéré </a:t>
            </a:r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brame</a:t>
            </a:r>
          </a:p>
          <a:p>
            <a:endParaRPr lang="fr-FR" sz="40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Doux</a:t>
            </a:r>
          </a:p>
          <a:p>
            <a:endParaRPr lang="fr-FR" sz="40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3200" dirty="0" smtClean="0">
                <a:solidFill>
                  <a:schemeClr val="bg1"/>
                </a:solidFill>
                <a:latin typeface="Tw Cen MT" pitchFamily="34" charset="0"/>
                <a:ea typeface="Adobe Fan Heiti Std B" pitchFamily="34" charset="-128"/>
              </a:rPr>
              <a:t>Psaume 42</a:t>
            </a:r>
            <a:endParaRPr lang="fr-FR" sz="3200" dirty="0">
              <a:solidFill>
                <a:schemeClr val="bg1"/>
              </a:solidFill>
              <a:latin typeface="Tw Cen MT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28109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004 - Comme un cerf altéré brame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5.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Pourquoi donc, mon âme, encore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T’abattre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avec tant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d’effroi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?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Espère au Dieu que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j’adore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Il sera loué de moi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22960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004 - Comme un cerf altéré brame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Un regard dans sa faveur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Me dit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qu’il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est mon Sauveur,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c’est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aussi lui, mon âme,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Qu’en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tous mes maux je réclame.</a:t>
            </a:r>
          </a:p>
        </p:txBody>
      </p:sp>
    </p:spTree>
    <p:extLst>
      <p:ext uri="{BB962C8B-B14F-4D97-AF65-F5344CB8AC3E}">
        <p14:creationId xmlns:p14="http://schemas.microsoft.com/office/powerpoint/2010/main" val="3895327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004 - Comme un cerf altéré </a:t>
            </a:r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brame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1.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Comme un cerf altéré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brame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Après le courant des eaux,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Ainsi soupire mon âme,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Seigneur, après tes ruisseaux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;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55109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004 - Comme un cerf altéré </a:t>
            </a:r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brame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Elle a soif du Dieu vivant,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s’écrie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 en le suivant :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« Mon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Dieu, mon Dieu! quand sera-ce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Que mes yeux verront ta face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? »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5220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004 - Comme un cerf altéré </a:t>
            </a:r>
            <a:r>
              <a:rPr lang="fr-FR" sz="24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brame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2.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Pour pain je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n’ai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que mes larmes,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nuit et jour, en tout lieu,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Lorsqu’en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mes dures alarmes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On me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dit : « Que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fait ton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Dieu? »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7935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004 - Comme un cerf altéré brame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Je regrette la saison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Où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j’allais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en ta maison,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Chantant avec les fidèles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Tes louanges immortelles.</a:t>
            </a:r>
          </a:p>
        </p:txBody>
      </p:sp>
    </p:spTree>
    <p:extLst>
      <p:ext uri="{BB962C8B-B14F-4D97-AF65-F5344CB8AC3E}">
        <p14:creationId xmlns:p14="http://schemas.microsoft.com/office/powerpoint/2010/main" val="2462012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004 - Comme un cerf altéré brame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3.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Mais quel chagrin te dévore?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Mon âme, rassure-toi!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Espère en Dieu, car encore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Il sera loué par moi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6172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004 - Comme un cerf altéré brame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Quand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d’un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regard seulement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Il guérira mon tourment.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Même au fort de ma souffrance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J’attendrai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sa délivrance.</a:t>
            </a:r>
          </a:p>
        </p:txBody>
      </p:sp>
    </p:spTree>
    <p:extLst>
      <p:ext uri="{BB962C8B-B14F-4D97-AF65-F5344CB8AC3E}">
        <p14:creationId xmlns:p14="http://schemas.microsoft.com/office/powerpoint/2010/main" val="2472135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004 - Comme un cerf altéré brame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4.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Les torrents de ta colère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Sur moi cent fois ont passé :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Mais par ta grâce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j’espère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Qu’enfin l’orage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est cessé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2849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004 - Comme un cerf altéré brame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Tu me conduiras le jour,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moi, la nuit, à mon tour,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Louant ta majesté sainte,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t’invoquerai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sans crainte.</a:t>
            </a:r>
          </a:p>
        </p:txBody>
      </p:sp>
    </p:spTree>
    <p:extLst>
      <p:ext uri="{BB962C8B-B14F-4D97-AF65-F5344CB8AC3E}">
        <p14:creationId xmlns:p14="http://schemas.microsoft.com/office/powerpoint/2010/main" val="2112973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311</Words>
  <Application>Microsoft Office PowerPoint</Application>
  <PresentationFormat>On-screen Show (4:3)</PresentationFormat>
  <Paragraphs>62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004 - Comme un cerf altéré brame</vt:lpstr>
      <vt:lpstr>004 - Comme un cerf altéré brame</vt:lpstr>
      <vt:lpstr>004 - Comme un cerf altéré brame</vt:lpstr>
      <vt:lpstr>004 - Comme un cerf altéré brame</vt:lpstr>
      <vt:lpstr>004 - Comme un cerf altéré brame</vt:lpstr>
      <vt:lpstr>004 - Comme un cerf altéré brame</vt:lpstr>
      <vt:lpstr>004 - Comme un cerf altéré brame</vt:lpstr>
      <vt:lpstr>004 - Comme un cerf altéré brame</vt:lpstr>
      <vt:lpstr>004 - Comme un cerf altéré brame</vt:lpstr>
      <vt:lpstr>004 - Comme un cerf altéré brame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Alelouya Ministries</dc:creator>
  <cp:keywords>Hymnes &amp; Louanges</cp:keywords>
  <cp:lastModifiedBy>Alpha</cp:lastModifiedBy>
  <cp:revision>12</cp:revision>
  <dcterms:created xsi:type="dcterms:W3CDTF">2018-11-29T11:07:55Z</dcterms:created>
  <dcterms:modified xsi:type="dcterms:W3CDTF">2019-04-30T20:13:02Z</dcterms:modified>
</cp:coreProperties>
</file>