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003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me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conduit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Moderato</a:t>
            </a:r>
          </a:p>
          <a:p>
            <a:r>
              <a:rPr lang="fr-FR" sz="400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Modéré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23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2810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003 - Dieu me conduit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 me conduit, par sa bonté suprême; 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mon berger qui me garde et qui m’aime.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Rien ne me manque en ses gras pâturages,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7049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3966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003 - Dieu me conduit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53966" y="2895600"/>
            <a:ext cx="7902566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Des clairs ruisseaux je suis les verts rivages,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l’amour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son nom admirable,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me protège et rend ma paix durable.</a:t>
            </a:r>
          </a:p>
        </p:txBody>
      </p:sp>
    </p:spTree>
    <p:extLst>
      <p:ext uri="{BB962C8B-B14F-4D97-AF65-F5344CB8AC3E}">
        <p14:creationId xmlns:p14="http://schemas.microsoft.com/office/powerpoint/2010/main" val="206344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003 - Dieu me conduit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Quand il faudrait marcher dans la nuit sombre,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Quand de la mort je traverserais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l’ombre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n’en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aurais ni terreur, ni détresse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966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003 - Dieu me conduit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Car tu te tiens auprès de moi sans cesse;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Même au travers de la vallée obscure,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ta houlette, ô Dieu qui me rassure.</a:t>
            </a:r>
          </a:p>
        </p:txBody>
      </p:sp>
    </p:spTree>
    <p:extLst>
      <p:ext uri="{BB962C8B-B14F-4D97-AF65-F5344CB8AC3E}">
        <p14:creationId xmlns:p14="http://schemas.microsoft.com/office/powerpoint/2010/main" val="237429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003 - Dieu me conduit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Dressant ma table ainsi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qu’aux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jours de fête,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Dans ta bonté tu répands sur ma tête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L’huile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odorante et ma coupe déborde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530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003 - Dieu me conduit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 tes bienfaits et ta miséricorde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Accompagné jusqu’à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ma dernière heure,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Dans ta maison je ferai ma demeure.</a:t>
            </a:r>
          </a:p>
        </p:txBody>
      </p:sp>
    </p:spTree>
    <p:extLst>
      <p:ext uri="{BB962C8B-B14F-4D97-AF65-F5344CB8AC3E}">
        <p14:creationId xmlns:p14="http://schemas.microsoft.com/office/powerpoint/2010/main" val="3385313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196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003 - Dieu me conduit</vt:lpstr>
      <vt:lpstr>003 - Dieu me conduit</vt:lpstr>
      <vt:lpstr>003 - Dieu me conduit</vt:lpstr>
      <vt:lpstr>003 - Dieu me conduit</vt:lpstr>
      <vt:lpstr>003 - Dieu me conduit</vt:lpstr>
      <vt:lpstr>003 - Dieu me conduit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12</cp:revision>
  <dcterms:created xsi:type="dcterms:W3CDTF">2018-11-29T11:07:55Z</dcterms:created>
  <dcterms:modified xsi:type="dcterms:W3CDTF">2019-05-01T17:31:46Z</dcterms:modified>
</cp:coreProperties>
</file>