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59" r:id="rId5"/>
    <p:sldId id="261" r:id="rId6"/>
    <p:sldId id="262" r:id="rId7"/>
    <p:sldId id="264" r:id="rId8"/>
    <p:sldId id="265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</a:t>
            </a:r>
          </a:p>
          <a:p>
            <a:endParaRPr lang="fr-FR" sz="5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cieux, en chaque lieu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Andante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Très modéré</a:t>
            </a:r>
          </a:p>
          <a:p>
            <a:endParaRPr lang="fr-FR" sz="40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19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Aussi ton serviteur,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les porte en son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est-il éclairé;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ceux qui les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suivront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ta main recevront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salaire assuré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3666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Dieu, pour les péchés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moi-même cachés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J’implore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clémence: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Toi qui vois tout, seigneur,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Pardonne mon erreur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couvre mon offense!</a:t>
            </a:r>
          </a:p>
        </p:txBody>
      </p:sp>
    </p:spTree>
    <p:extLst>
      <p:ext uri="{BB962C8B-B14F-4D97-AF65-F5344CB8AC3E}">
        <p14:creationId xmlns:p14="http://schemas.microsoft.com/office/powerpoint/2010/main" val="307859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cieux, en chaque lieu,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la gloire de Dieu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Instruisent les humains.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leur immensité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Ils prêchent la beauté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œuvres de ses mains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570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jour à l’autre jour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Annonce son amour,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Raconte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puissance;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la nuit à la nuit,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langage et sans bruit,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Dit sa magnificence.</a:t>
            </a:r>
          </a:p>
        </p:txBody>
      </p:sp>
    </p:spTree>
    <p:extLst>
      <p:ext uri="{BB962C8B-B14F-4D97-AF65-F5344CB8AC3E}">
        <p14:creationId xmlns:p14="http://schemas.microsoft.com/office/powerpoint/2010/main" val="264826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pourvoit au retour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feux brillants du jour.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Annonçant le matin,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L’aurore lentement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Blanchit le firmament;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L’ombre résiste en vain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053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Bientôt, riant et doux,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Tel qu’un vaillant époux,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soleil qui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s’avance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Réjouit tous les yeux,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verse par ses feux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Dans nos champs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d’abondance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093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loi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l’Éternel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parfaite, et du ciel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Surpasse la splendeur;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Elle instruit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l’ignorant,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c’est elle qui rend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l’âme sa vigueur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5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Combien du Roi des rois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jugements sont droits!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ils réjouissent,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Ses statuts précieux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Illuminent les yeux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ceux qui les chérissent.</a:t>
            </a:r>
          </a:p>
        </p:txBody>
      </p:sp>
    </p:spTree>
    <p:extLst>
      <p:ext uri="{BB962C8B-B14F-4D97-AF65-F5344CB8AC3E}">
        <p14:creationId xmlns:p14="http://schemas.microsoft.com/office/powerpoint/2010/main" val="352029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crainte du Seigneur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Assure le bonheur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perpétuité;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ses commandements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ses enseignements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Sont remplis d’équité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077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002 - Les cieux, en chaque lieu...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4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un riche trésor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Plus précieux que l’or</a:t>
            </a:r>
          </a:p>
          <a:p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Qu’au </a:t>
            </a:r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creuset on affine;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le miel le plus doux</a:t>
            </a:r>
          </a:p>
          <a:p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L’est </a:t>
            </a:r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beaucoup moins pour nous</a:t>
            </a:r>
          </a:p>
          <a:p>
            <a:r>
              <a:rPr lang="fr-FR" sz="39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leur vertu divine</a:t>
            </a:r>
            <a:r>
              <a:rPr lang="fr-FR" sz="39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39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330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390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  <vt:lpstr>002 - Les cieux, en chaque lieu...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13</cp:revision>
  <dcterms:created xsi:type="dcterms:W3CDTF">2018-11-29T11:07:55Z</dcterms:created>
  <dcterms:modified xsi:type="dcterms:W3CDTF">2019-05-01T16:57:41Z</dcterms:modified>
</cp:coreProperties>
</file>