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9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1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2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8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6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7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2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3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001 </a:t>
            </a:r>
          </a:p>
          <a:p>
            <a:endParaRPr lang="fr-FR" sz="5400" dirty="0" smtClean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Vous</a:t>
            </a:r>
            <a:r>
              <a:rPr lang="fr-FR" sz="54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 qui sur la terre </a:t>
            </a:r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habitez</a:t>
            </a:r>
          </a:p>
          <a:p>
            <a:endParaRPr lang="fr-FR" sz="5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Animé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3200" dirty="0" smtClean="0">
                <a:solidFill>
                  <a:schemeClr val="bg1"/>
                </a:solidFill>
                <a:latin typeface="Tw Cen MT" pitchFamily="34" charset="0"/>
                <a:ea typeface="Adobe Fan Heiti Std B" pitchFamily="34" charset="-128"/>
              </a:rPr>
              <a:t>Psaume 100</a:t>
            </a:r>
            <a:endParaRPr lang="en-US" sz="3200" dirty="0">
              <a:solidFill>
                <a:schemeClr val="bg1"/>
              </a:solidFill>
              <a:latin typeface="Tw Cen MT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2810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001 - Vous, qui sur la terre habitez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1.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Vous qui sur la terre habitez, 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Chantez à haute voix, chantez!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Réjouissez-vous au Seigneur,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Par un saint hymne à son honneur!</a:t>
            </a:r>
            <a:endParaRPr lang="en-US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6301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001 - Vous, qui sur la terre habitez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956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2.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N’est-il pas le Dieu souverain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Qui nous a formés de sa main,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Nous, le peuple qu’il veut chérir,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le troupeau qu’il veut nourrir?</a:t>
            </a:r>
            <a:endParaRPr lang="en-US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2350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001 - Vous, qui sur la terre habitez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956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3.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Entrez dans son temple aujourd’hui;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Venez vous présenter à lui,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Célébrez son nom glorieux,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l’élevez jusques aux cieux.</a:t>
            </a:r>
            <a:endParaRPr lang="en-US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5694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001 - Vous, qui sur la terre habitez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4.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C’est un Dieu rempli de bonté,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D’une éternelle vérité,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Toujours propice à nos souhaits,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sa grâce dure à jamais.</a:t>
            </a:r>
          </a:p>
        </p:txBody>
      </p:sp>
    </p:spTree>
    <p:extLst>
      <p:ext uri="{BB962C8B-B14F-4D97-AF65-F5344CB8AC3E}">
        <p14:creationId xmlns:p14="http://schemas.microsoft.com/office/powerpoint/2010/main" val="3016966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156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001 - Vous, qui sur la terre habitez</vt:lpstr>
      <vt:lpstr>001 - Vous, qui sur la terre habitez</vt:lpstr>
      <vt:lpstr>001 - Vous, qui sur la terre habitez</vt:lpstr>
      <vt:lpstr>001 - Vous, qui sur la terre habitez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Alelouya Ministries</dc:creator>
  <cp:keywords>Hymnes &amp; Louanges</cp:keywords>
  <cp:lastModifiedBy>Alpha</cp:lastModifiedBy>
  <cp:revision>8</cp:revision>
  <dcterms:created xsi:type="dcterms:W3CDTF">2018-11-29T11:07:55Z</dcterms:created>
  <dcterms:modified xsi:type="dcterms:W3CDTF">2019-04-30T20:14:00Z</dcterms:modified>
</cp:coreProperties>
</file>