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media/image1.jpeg" ContentType="image/jpeg"/>
  <Override PartName="/ppt/theme/theme2.xml" ContentType="application/vnd.openxmlformats-officedocument.theme+xml"/>
  <Override PartName="/ppt/media/media1.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1pPr>
    <a:lvl2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2pPr>
    <a:lvl3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3pPr>
    <a:lvl4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4pPr>
    <a:lvl5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5pPr>
    <a:lvl6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6pPr>
    <a:lvl7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7pPr>
    <a:lvl8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8pPr>
    <a:lvl9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Publico Headline Black"/>
          <a:ea typeface="Publico Headline Black"/>
          <a:cs typeface="Publico Headline Black"/>
        </a:font>
        <a:srgbClr val="00000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CFE7F3"/>
          </a:solidFill>
        </a:fill>
      </a:tcStyle>
    </a:wholeTbl>
    <a:band2H>
      <a:tcTxStyle b="def" i="def"/>
      <a:tcStyle>
        <a:tcBdr/>
        <a:fill>
          <a:solidFill>
            <a:srgbClr val="E9F3F9"/>
          </a:solidFill>
        </a:fill>
      </a:tcStyle>
    </a:band2H>
    <a:firstCol>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1"/>
          </a:solidFill>
        </a:fill>
      </a:tcStyle>
    </a:firstCol>
    <a:la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381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1"/>
          </a:solidFill>
        </a:fill>
      </a:tcStyle>
    </a:lastRow>
    <a:fir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381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1"/>
          </a:solidFill>
        </a:fill>
      </a:tcStyle>
    </a:firstRow>
  </a:tblStyle>
  <a:tblStyle styleId="{C7B018BB-80A7-4F77-B60F-C8B233D01FF8}" styleName="">
    <a:tblBg/>
    <a:wholeTbl>
      <a:tcTxStyle b="on" i="off">
        <a:font>
          <a:latin typeface="Publico Headline Black"/>
          <a:ea typeface="Publico Headline Black"/>
          <a:cs typeface="Publico Headline Black"/>
        </a:font>
        <a:srgbClr val="00000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DBE8D4"/>
          </a:solidFill>
        </a:fill>
      </a:tcStyle>
    </a:wholeTbl>
    <a:band2H>
      <a:tcTxStyle b="def" i="def"/>
      <a:tcStyle>
        <a:tcBdr/>
        <a:fill>
          <a:solidFill>
            <a:srgbClr val="EEF4EB"/>
          </a:solidFill>
        </a:fill>
      </a:tcStyle>
    </a:band2H>
    <a:firstCol>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3"/>
          </a:solidFill>
        </a:fill>
      </a:tcStyle>
    </a:firstCol>
    <a:la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381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3"/>
          </a:solidFill>
        </a:fill>
      </a:tcStyle>
    </a:lastRow>
    <a:fir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381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3"/>
          </a:solidFill>
        </a:fill>
      </a:tcStyle>
    </a:firstRow>
  </a:tblStyle>
  <a:tblStyle styleId="{EEE7283C-3CF3-47DC-8721-378D4A62B228}" styleName="">
    <a:tblBg/>
    <a:wholeTbl>
      <a:tcTxStyle b="on" i="off">
        <a:font>
          <a:latin typeface="Publico Headline Black"/>
          <a:ea typeface="Publico Headline Black"/>
          <a:cs typeface="Publico Headline Black"/>
        </a:font>
        <a:srgbClr val="00000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FFD9CA"/>
          </a:solidFill>
        </a:fill>
      </a:tcStyle>
    </a:wholeTbl>
    <a:band2H>
      <a:tcTxStyle b="def" i="def"/>
      <a:tcStyle>
        <a:tcBdr/>
        <a:fill>
          <a:solidFill>
            <a:srgbClr val="FFEDE6"/>
          </a:solidFill>
        </a:fill>
      </a:tcStyle>
    </a:band2H>
    <a:firstCol>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6"/>
          </a:solidFill>
        </a:fill>
      </a:tcStyle>
    </a:firstCol>
    <a:la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381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6"/>
          </a:solidFill>
        </a:fill>
      </a:tcStyle>
    </a:lastRow>
    <a:fir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381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chemeClr val="accent6"/>
          </a:solidFill>
        </a:fill>
      </a:tcStyle>
    </a:firstRow>
  </a:tblStyle>
  <a:tblStyle styleId="{CF821DB8-F4EB-4A41-A1BA-3FCAFE7338EE}" styleName="">
    <a:tblBg/>
    <a:wholeTbl>
      <a:tcTxStyle b="on" i="off">
        <a:font>
          <a:latin typeface="Publico Headline Black"/>
          <a:ea typeface="Publico Headline Black"/>
          <a:cs typeface="Publico Headline Black"/>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0EBE0"/>
          </a:solidFill>
        </a:fill>
      </a:tcStyle>
    </a:band2H>
    <a:firstCol>
      <a:tcTxStyle b="on" i="off">
        <a:font>
          <a:latin typeface="Publico Headline Black"/>
          <a:ea typeface="Publico Headline Black"/>
          <a:cs typeface="Publico Headline Black"/>
        </a:font>
        <a:srgbClr val="F0EBE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Publico Headline Black"/>
          <a:ea typeface="Publico Headline Black"/>
          <a:cs typeface="Publico Headline Black"/>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0EBE0"/>
          </a:solidFill>
        </a:fill>
      </a:tcStyle>
    </a:lastRow>
    <a:firstRow>
      <a:tcTxStyle b="on" i="off">
        <a:font>
          <a:latin typeface="Publico Headline Black"/>
          <a:ea typeface="Publico Headline Black"/>
          <a:cs typeface="Publico Headline Black"/>
        </a:font>
        <a:srgbClr val="F0EBE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
          <a:latin typeface="Publico Headline Black"/>
          <a:ea typeface="Publico Headline Black"/>
          <a:cs typeface="Publico Headline Black"/>
        </a:font>
        <a:srgbClr val="00000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000000"/>
          </a:solidFill>
        </a:fill>
      </a:tcStyle>
    </a:firstCol>
    <a:la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38100" cap="flat">
              <a:solidFill>
                <a:srgbClr val="F0EBE0"/>
              </a:solidFill>
              <a:prstDash val="solid"/>
              <a:round/>
            </a:ln>
          </a:top>
          <a:bottom>
            <a:ln w="127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000000"/>
          </a:solidFill>
        </a:fill>
      </a:tcStyle>
    </a:lastRow>
    <a:firstRow>
      <a:tcTxStyle b="on" i="off">
        <a:font>
          <a:latin typeface="Publico Headline Black"/>
          <a:ea typeface="Publico Headline Black"/>
          <a:cs typeface="Publico Headline Black"/>
        </a:font>
        <a:srgbClr val="F0EBE0"/>
      </a:tcTxStyle>
      <a:tcStyle>
        <a:tcBdr>
          <a:left>
            <a:ln w="12700" cap="flat">
              <a:solidFill>
                <a:srgbClr val="F0EBE0"/>
              </a:solidFill>
              <a:prstDash val="solid"/>
              <a:round/>
            </a:ln>
          </a:left>
          <a:right>
            <a:ln w="12700" cap="flat">
              <a:solidFill>
                <a:srgbClr val="F0EBE0"/>
              </a:solidFill>
              <a:prstDash val="solid"/>
              <a:round/>
            </a:ln>
          </a:right>
          <a:top>
            <a:ln w="12700" cap="flat">
              <a:solidFill>
                <a:srgbClr val="F0EBE0"/>
              </a:solidFill>
              <a:prstDash val="solid"/>
              <a:round/>
            </a:ln>
          </a:top>
          <a:bottom>
            <a:ln w="38100" cap="flat">
              <a:solidFill>
                <a:srgbClr val="F0EBE0"/>
              </a:solidFill>
              <a:prstDash val="solid"/>
              <a:round/>
            </a:ln>
          </a:bottom>
          <a:insideH>
            <a:ln w="12700" cap="flat">
              <a:solidFill>
                <a:srgbClr val="F0EBE0"/>
              </a:solidFill>
              <a:prstDash val="solid"/>
              <a:round/>
            </a:ln>
          </a:insideH>
          <a:insideV>
            <a:ln w="12700" cap="flat">
              <a:solidFill>
                <a:srgbClr val="F0EBE0"/>
              </a:solidFill>
              <a:prstDash val="solid"/>
              <a:round/>
            </a:ln>
          </a:insideV>
        </a:tcBdr>
        <a:fill>
          <a:solidFill>
            <a:srgbClr val="000000"/>
          </a:solidFill>
        </a:fill>
      </a:tcStyle>
    </a:firstRow>
  </a:tblStyle>
  <a:tblStyle styleId="{2708684C-4D16-4618-839F-0558EEFCDFE6}" styleName="">
    <a:tblBg/>
    <a:wholeTbl>
      <a:tcTxStyle b="on" i="off">
        <a:font>
          <a:latin typeface="Publico Headline Black"/>
          <a:ea typeface="Publico Headline Black"/>
          <a:cs typeface="Publico Headline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Publico Headline Black"/>
          <a:ea typeface="Publico Headline Black"/>
          <a:cs typeface="Publico Headline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Publico Headline Black"/>
          <a:ea typeface="Publico Headline Black"/>
          <a:cs typeface="Publico Headline Black"/>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Publico Headline Black"/>
          <a:ea typeface="Publico Headline Black"/>
          <a:cs typeface="Publico Headline Black"/>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4" name="Shape 214"/>
          <p:cNvSpPr/>
          <p:nvPr>
            <p:ph type="sldImg"/>
          </p:nvPr>
        </p:nvSpPr>
        <p:spPr>
          <a:xfrm>
            <a:off x="1143000" y="685800"/>
            <a:ext cx="4572000" cy="3429000"/>
          </a:xfrm>
          <a:prstGeom prst="rect">
            <a:avLst/>
          </a:prstGeom>
        </p:spPr>
        <p:txBody>
          <a:bodyPr/>
          <a:lstStyle/>
          <a:p>
            <a:pPr/>
          </a:p>
        </p:txBody>
      </p:sp>
      <p:sp>
        <p:nvSpPr>
          <p:cNvPr id="215" name="Shape 21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solidFill>
          <a:srgbClr val="F0EBE0"/>
        </a:solidFill>
      </p:bgPr>
    </p:bg>
    <p:spTree>
      <p:nvGrpSpPr>
        <p:cNvPr id="1" name=""/>
        <p:cNvGrpSpPr/>
        <p:nvPr/>
      </p:nvGrpSpPr>
      <p:grpSpPr>
        <a:xfrm>
          <a:off x="0" y="0"/>
          <a:ext cx="0" cy="0"/>
          <a:chOff x="0" y="0"/>
          <a:chExt cx="0" cy="0"/>
        </a:xfrm>
      </p:grpSpPr>
      <p:sp>
        <p:nvSpPr>
          <p:cNvPr id="11"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12"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13" name="Body Level One…"/>
          <p:cNvSpPr txBox="1"/>
          <p:nvPr>
            <p:ph type="body" sz="quarter" idx="1" hasCustomPrompt="1"/>
          </p:nvPr>
        </p:nvSpPr>
        <p:spPr>
          <a:xfrm>
            <a:off x="901700" y="5067300"/>
            <a:ext cx="11201400" cy="1143000"/>
          </a:xfrm>
          <a:prstGeom prst="rect">
            <a:avLst/>
          </a:prstGeom>
        </p:spPr>
        <p:txBody>
          <a:bodyPr lIns="50800" tIns="50800" rIns="50800" bIns="50800">
            <a:normAutofit fontScale="100000" lnSpcReduction="0"/>
          </a:bodyPr>
          <a:lstStyle>
            <a:lvl1pPr marL="0" indent="0" algn="ctr" defTabSz="415430">
              <a:lnSpc>
                <a:spcPct val="90000"/>
              </a:lnSpc>
              <a:spcBef>
                <a:spcPts val="1400"/>
              </a:spcBef>
              <a:buSzTx/>
              <a:buFontTx/>
              <a:buNone/>
              <a:defRPr spc="-24" sz="2400">
                <a:solidFill>
                  <a:srgbClr val="227AAE"/>
                </a:solidFill>
                <a:latin typeface="Publico Text Roman"/>
                <a:ea typeface="Publico Text Roman"/>
                <a:cs typeface="Publico Text Roman"/>
                <a:sym typeface="Publico Text Roman"/>
              </a:defRPr>
            </a:lvl1pPr>
            <a:lvl2pPr marL="0" indent="0" algn="ctr" defTabSz="415430">
              <a:lnSpc>
                <a:spcPct val="90000"/>
              </a:lnSpc>
              <a:spcBef>
                <a:spcPts val="1400"/>
              </a:spcBef>
              <a:buSzTx/>
              <a:buFontTx/>
              <a:buNone/>
              <a:defRPr spc="-24" sz="2400">
                <a:solidFill>
                  <a:srgbClr val="227AAE"/>
                </a:solidFill>
                <a:latin typeface="Publico Text Roman"/>
                <a:ea typeface="Publico Text Roman"/>
                <a:cs typeface="Publico Text Roman"/>
                <a:sym typeface="Publico Text Roman"/>
              </a:defRPr>
            </a:lvl2pPr>
            <a:lvl3pPr marL="0" indent="0" algn="ctr" defTabSz="415430">
              <a:lnSpc>
                <a:spcPct val="90000"/>
              </a:lnSpc>
              <a:spcBef>
                <a:spcPts val="1400"/>
              </a:spcBef>
              <a:buSzTx/>
              <a:buFontTx/>
              <a:buNone/>
              <a:defRPr spc="-24" sz="2400">
                <a:solidFill>
                  <a:srgbClr val="227AAE"/>
                </a:solidFill>
                <a:latin typeface="Publico Text Roman"/>
                <a:ea typeface="Publico Text Roman"/>
                <a:cs typeface="Publico Text Roman"/>
                <a:sym typeface="Publico Text Roman"/>
              </a:defRPr>
            </a:lvl3pPr>
            <a:lvl4pPr marL="0" indent="0" algn="ctr" defTabSz="415430">
              <a:lnSpc>
                <a:spcPct val="90000"/>
              </a:lnSpc>
              <a:spcBef>
                <a:spcPts val="1400"/>
              </a:spcBef>
              <a:buSzTx/>
              <a:buFontTx/>
              <a:buNone/>
              <a:defRPr spc="-24" sz="2400">
                <a:solidFill>
                  <a:srgbClr val="227AAE"/>
                </a:solidFill>
                <a:latin typeface="Publico Text Roman"/>
                <a:ea typeface="Publico Text Roman"/>
                <a:cs typeface="Publico Text Roman"/>
                <a:sym typeface="Publico Text Roman"/>
              </a:defRPr>
            </a:lvl4pPr>
            <a:lvl5pPr marL="0" indent="0" algn="ctr" defTabSz="415430">
              <a:lnSpc>
                <a:spcPct val="90000"/>
              </a:lnSpc>
              <a:spcBef>
                <a:spcPts val="1400"/>
              </a:spcBef>
              <a:buSzTx/>
              <a:buFontTx/>
              <a:buNone/>
              <a:defRPr spc="-24" sz="2400">
                <a:solidFill>
                  <a:srgbClr val="227AAE"/>
                </a:solidFill>
                <a:latin typeface="Publico Text Roman"/>
                <a:ea typeface="Publico Text Roman"/>
                <a:cs typeface="Publico Text Roman"/>
                <a:sym typeface="Publico Text Roman"/>
              </a:defRPr>
            </a:lvl5pPr>
          </a:lstStyle>
          <a:p>
            <a:pPr/>
            <a:r>
              <a:t>Presentation Subtitle</a:t>
            </a:r>
          </a:p>
          <a:p>
            <a:pPr lvl="1"/>
            <a:r>
              <a:t/>
            </a:r>
          </a:p>
          <a:p>
            <a:pPr lvl="2"/>
            <a:r>
              <a:t/>
            </a:r>
          </a:p>
          <a:p>
            <a:pPr lvl="3"/>
            <a:r>
              <a:t/>
            </a:r>
          </a:p>
          <a:p>
            <a:pPr lvl="4"/>
            <a:r>
              <a:t/>
            </a:r>
          </a:p>
        </p:txBody>
      </p:sp>
      <p:sp>
        <p:nvSpPr>
          <p:cNvPr id="14" name="Author and Date"/>
          <p:cNvSpPr txBox="1"/>
          <p:nvPr>
            <p:ph type="body" sz="quarter" idx="21" hasCustomPrompt="1"/>
          </p:nvPr>
        </p:nvSpPr>
        <p:spPr>
          <a:xfrm>
            <a:off x="901700" y="597450"/>
            <a:ext cx="11201400" cy="353824"/>
          </a:xfrm>
          <a:prstGeom prst="rect">
            <a:avLst/>
          </a:prstGeom>
        </p:spPr>
        <p:txBody>
          <a:bodyPr lIns="50800" tIns="50800" rIns="50800" bIns="50800" anchor="ctr">
            <a:normAutofit fontScale="100000" lnSpcReduction="0"/>
          </a:bodyPr>
          <a:lstStyle>
            <a:lvl1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1pPr>
          </a:lstStyle>
          <a:p>
            <a:pPr/>
            <a:r>
              <a:t>Author and Date</a:t>
            </a:r>
          </a:p>
        </p:txBody>
      </p:sp>
      <p:sp>
        <p:nvSpPr>
          <p:cNvPr id="15" name="Presentation Title"/>
          <p:cNvSpPr txBox="1"/>
          <p:nvPr>
            <p:ph type="title" hasCustomPrompt="1"/>
          </p:nvPr>
        </p:nvSpPr>
        <p:spPr>
          <a:xfrm>
            <a:off x="901700" y="3300643"/>
            <a:ext cx="11201400" cy="1703158"/>
          </a:xfrm>
          <a:prstGeom prst="rect">
            <a:avLst/>
          </a:prstGeom>
        </p:spPr>
        <p:txBody>
          <a:bodyPr lIns="50800" tIns="50800" rIns="50800" bIns="50800" anchor="b">
            <a:normAutofit fontScale="100000" lnSpcReduction="0"/>
          </a:bodyPr>
          <a:lstStyle>
            <a:lvl1pPr defTabSz="415430">
              <a:lnSpc>
                <a:spcPct val="80000"/>
              </a:lnSpc>
              <a:defRPr spc="-50" sz="5000">
                <a:solidFill>
                  <a:srgbClr val="4A4A4A"/>
                </a:solidFill>
                <a:latin typeface="Publico Headline Black"/>
                <a:ea typeface="Publico Headline Black"/>
                <a:cs typeface="Publico Headline Black"/>
                <a:sym typeface="Publico Headline Black"/>
              </a:defRPr>
            </a:lvl1pPr>
          </a:lstStyle>
          <a:p>
            <a:pPr/>
            <a:r>
              <a:t>Presentation Title</a:t>
            </a:r>
          </a:p>
        </p:txBody>
      </p:sp>
      <p:sp>
        <p:nvSpPr>
          <p:cNvPr id="16" name="Slide Number"/>
          <p:cNvSpPr txBox="1"/>
          <p:nvPr>
            <p:ph type="sldNum" sz="quarter" idx="2"/>
          </p:nvPr>
        </p:nvSpPr>
        <p:spPr>
          <a:xfrm>
            <a:off x="6354571"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bg>
      <p:bgPr>
        <a:solidFill>
          <a:srgbClr val="F0EBE0"/>
        </a:solidFill>
      </p:bgPr>
    </p:bg>
    <p:spTree>
      <p:nvGrpSpPr>
        <p:cNvPr id="1" name=""/>
        <p:cNvGrpSpPr/>
        <p:nvPr/>
      </p:nvGrpSpPr>
      <p:grpSpPr>
        <a:xfrm>
          <a:off x="0" y="0"/>
          <a:ext cx="0" cy="0"/>
          <a:chOff x="0" y="0"/>
          <a:chExt cx="0" cy="0"/>
        </a:xfrm>
      </p:grpSpPr>
      <p:sp>
        <p:nvSpPr>
          <p:cNvPr id="23" name="Copenhagen Opera House lit up at night and viewed from across the water"/>
          <p:cNvSpPr/>
          <p:nvPr>
            <p:ph type="pic" idx="21"/>
          </p:nvPr>
        </p:nvSpPr>
        <p:spPr>
          <a:xfrm>
            <a:off x="-825500" y="-12700"/>
            <a:ext cx="14655802" cy="9770534"/>
          </a:xfrm>
          <a:prstGeom prst="rect">
            <a:avLst/>
          </a:prstGeom>
        </p:spPr>
        <p:txBody>
          <a:bodyPr lIns="91439" tIns="45719" rIns="91439" bIns="45719"/>
          <a:lstStyle/>
          <a:p>
            <a:pPr/>
          </a:p>
        </p:txBody>
      </p:sp>
      <p:sp>
        <p:nvSpPr>
          <p:cNvPr id="24" name="Body Level One…"/>
          <p:cNvSpPr txBox="1"/>
          <p:nvPr>
            <p:ph type="body" sz="quarter" idx="1" hasCustomPrompt="1"/>
          </p:nvPr>
        </p:nvSpPr>
        <p:spPr>
          <a:xfrm>
            <a:off x="901700" y="7810500"/>
            <a:ext cx="11201400" cy="1143000"/>
          </a:xfrm>
          <a:prstGeom prst="rect">
            <a:avLst/>
          </a:prstGeom>
        </p:spPr>
        <p:txBody>
          <a:bodyPr lIns="50800" tIns="50800" rIns="50800" bIns="50800">
            <a:normAutofit fontScale="100000" lnSpcReduction="0"/>
          </a:bodyPr>
          <a:lstStyle>
            <a:lvl1pPr marL="0" indent="0" algn="ctr" defTabSz="415430">
              <a:lnSpc>
                <a:spcPct val="90000"/>
              </a:lnSpc>
              <a:spcBef>
                <a:spcPts val="1400"/>
              </a:spcBef>
              <a:buSzTx/>
              <a:buFontTx/>
              <a:buNone/>
              <a:defRPr spc="-24" sz="2400">
                <a:solidFill>
                  <a:srgbClr val="F0EBE0"/>
                </a:solidFill>
                <a:latin typeface="Publico Text Roman"/>
                <a:ea typeface="Publico Text Roman"/>
                <a:cs typeface="Publico Text Roman"/>
                <a:sym typeface="Publico Text Roman"/>
              </a:defRPr>
            </a:lvl1pPr>
            <a:lvl2pPr marL="0" indent="0" algn="ctr" defTabSz="415430">
              <a:lnSpc>
                <a:spcPct val="90000"/>
              </a:lnSpc>
              <a:spcBef>
                <a:spcPts val="1400"/>
              </a:spcBef>
              <a:buSzTx/>
              <a:buFontTx/>
              <a:buNone/>
              <a:defRPr spc="-24" sz="2400">
                <a:solidFill>
                  <a:srgbClr val="F0EBE0"/>
                </a:solidFill>
                <a:latin typeface="Publico Text Roman"/>
                <a:ea typeface="Publico Text Roman"/>
                <a:cs typeface="Publico Text Roman"/>
                <a:sym typeface="Publico Text Roman"/>
              </a:defRPr>
            </a:lvl2pPr>
            <a:lvl3pPr marL="0" indent="0" algn="ctr" defTabSz="415430">
              <a:lnSpc>
                <a:spcPct val="90000"/>
              </a:lnSpc>
              <a:spcBef>
                <a:spcPts val="1400"/>
              </a:spcBef>
              <a:buSzTx/>
              <a:buFontTx/>
              <a:buNone/>
              <a:defRPr spc="-24" sz="2400">
                <a:solidFill>
                  <a:srgbClr val="F0EBE0"/>
                </a:solidFill>
                <a:latin typeface="Publico Text Roman"/>
                <a:ea typeface="Publico Text Roman"/>
                <a:cs typeface="Publico Text Roman"/>
                <a:sym typeface="Publico Text Roman"/>
              </a:defRPr>
            </a:lvl3pPr>
            <a:lvl4pPr marL="0" indent="0" algn="ctr" defTabSz="415430">
              <a:lnSpc>
                <a:spcPct val="90000"/>
              </a:lnSpc>
              <a:spcBef>
                <a:spcPts val="1400"/>
              </a:spcBef>
              <a:buSzTx/>
              <a:buFontTx/>
              <a:buNone/>
              <a:defRPr spc="-24" sz="2400">
                <a:solidFill>
                  <a:srgbClr val="F0EBE0"/>
                </a:solidFill>
                <a:latin typeface="Publico Text Roman"/>
                <a:ea typeface="Publico Text Roman"/>
                <a:cs typeface="Publico Text Roman"/>
                <a:sym typeface="Publico Text Roman"/>
              </a:defRPr>
            </a:lvl4pPr>
            <a:lvl5pPr marL="0" indent="0" algn="ctr" defTabSz="415430">
              <a:lnSpc>
                <a:spcPct val="90000"/>
              </a:lnSpc>
              <a:spcBef>
                <a:spcPts val="1400"/>
              </a:spcBef>
              <a:buSzTx/>
              <a:buFontTx/>
              <a:buNone/>
              <a:defRPr spc="-24" sz="2400">
                <a:solidFill>
                  <a:srgbClr val="F0EBE0"/>
                </a:solidFill>
                <a:latin typeface="Publico Text Roman"/>
                <a:ea typeface="Publico Text Roman"/>
                <a:cs typeface="Publico Text Roman"/>
                <a:sym typeface="Publico Text Roman"/>
              </a:defRPr>
            </a:lvl5pPr>
          </a:lstStyle>
          <a:p>
            <a:pPr/>
            <a:r>
              <a:t>Presentation Subtitle</a:t>
            </a:r>
          </a:p>
          <a:p>
            <a:pPr lvl="1"/>
            <a:r>
              <a:t/>
            </a:r>
          </a:p>
          <a:p>
            <a:pPr lvl="2"/>
            <a:r>
              <a:t/>
            </a:r>
          </a:p>
          <a:p>
            <a:pPr lvl="3"/>
            <a:r>
              <a:t/>
            </a:r>
          </a:p>
          <a:p>
            <a:pPr lvl="4"/>
            <a:r>
              <a:t/>
            </a:r>
          </a:p>
        </p:txBody>
      </p:sp>
      <p:sp>
        <p:nvSpPr>
          <p:cNvPr id="25" name="Author and Date"/>
          <p:cNvSpPr txBox="1"/>
          <p:nvPr>
            <p:ph type="body" sz="quarter" idx="22" hasCustomPrompt="1"/>
          </p:nvPr>
        </p:nvSpPr>
        <p:spPr>
          <a:xfrm>
            <a:off x="901700" y="597450"/>
            <a:ext cx="11201400" cy="353824"/>
          </a:xfrm>
          <a:prstGeom prst="rect">
            <a:avLst/>
          </a:prstGeom>
        </p:spPr>
        <p:txBody>
          <a:bodyPr lIns="50800" tIns="50800" rIns="50800" bIns="50800" anchor="ctr">
            <a:normAutofit fontScale="100000" lnSpcReduction="0"/>
          </a:bodyPr>
          <a:lstStyle>
            <a:lvl1pPr marL="0" indent="0" algn="ctr" defTabSz="685800">
              <a:lnSpc>
                <a:spcPct val="150000"/>
              </a:lnSpc>
              <a:spcBef>
                <a:spcPts val="0"/>
              </a:spcBef>
              <a:buSzTx/>
              <a:buFontTx/>
              <a:buNone/>
              <a:defRPr b="1" cap="all" sz="1400">
                <a:solidFill>
                  <a:srgbClr val="F0EBE0"/>
                </a:solidFill>
                <a:latin typeface="Publico Text Roman"/>
                <a:ea typeface="Publico Text Roman"/>
                <a:cs typeface="Publico Text Roman"/>
                <a:sym typeface="Publico Text Roman"/>
              </a:defRPr>
            </a:lvl1pPr>
          </a:lstStyle>
          <a:p>
            <a:pPr/>
            <a:r>
              <a:t>Author and Date</a:t>
            </a:r>
          </a:p>
        </p:txBody>
      </p:sp>
      <p:sp>
        <p:nvSpPr>
          <p:cNvPr id="26" name="Presentation Title"/>
          <p:cNvSpPr txBox="1"/>
          <p:nvPr>
            <p:ph type="title" hasCustomPrompt="1"/>
          </p:nvPr>
        </p:nvSpPr>
        <p:spPr>
          <a:xfrm>
            <a:off x="901700" y="6074304"/>
            <a:ext cx="11201400" cy="1698097"/>
          </a:xfrm>
          <a:prstGeom prst="rect">
            <a:avLst/>
          </a:prstGeom>
        </p:spPr>
        <p:txBody>
          <a:bodyPr lIns="50800" tIns="50800" rIns="50800" bIns="50800" anchor="b">
            <a:normAutofit fontScale="100000" lnSpcReduction="0"/>
          </a:bodyPr>
          <a:lstStyle>
            <a:lvl1pPr defTabSz="415430">
              <a:lnSpc>
                <a:spcPct val="80000"/>
              </a:lnSpc>
              <a:defRPr spc="-56" sz="5600">
                <a:solidFill>
                  <a:srgbClr val="F0EBE0"/>
                </a:solidFill>
                <a:latin typeface="Publico Headline Black"/>
                <a:ea typeface="Publico Headline Black"/>
                <a:cs typeface="Publico Headline Black"/>
                <a:sym typeface="Publico Headline Black"/>
              </a:defRPr>
            </a:lvl1pPr>
          </a:lstStyle>
          <a:p>
            <a:pPr/>
            <a:r>
              <a:t>Presentation Title</a:t>
            </a:r>
          </a:p>
        </p:txBody>
      </p:sp>
      <p:sp>
        <p:nvSpPr>
          <p:cNvPr id="27" name="Line"/>
          <p:cNvSpPr/>
          <p:nvPr/>
        </p:nvSpPr>
        <p:spPr>
          <a:xfrm>
            <a:off x="508000" y="508000"/>
            <a:ext cx="12001500" cy="0"/>
          </a:xfrm>
          <a:prstGeom prst="line">
            <a:avLst/>
          </a:prstGeom>
          <a:ln w="50800">
            <a:solidFill>
              <a:srgbClr val="FFFFFF">
                <a:alpha val="30000"/>
              </a:srgbClr>
            </a:solidFill>
            <a:miter lim="400000"/>
          </a:ln>
        </p:spPr>
        <p:txBody>
          <a:bodyPr lIns="45718" tIns="45718" rIns="45718" bIns="45718"/>
          <a:lstStyle/>
          <a:p>
            <a:pPr/>
          </a:p>
        </p:txBody>
      </p:sp>
      <p:sp>
        <p:nvSpPr>
          <p:cNvPr id="28" name="Line"/>
          <p:cNvSpPr/>
          <p:nvPr/>
        </p:nvSpPr>
        <p:spPr>
          <a:xfrm>
            <a:off x="508000" y="9194800"/>
            <a:ext cx="12001500" cy="0"/>
          </a:xfrm>
          <a:prstGeom prst="line">
            <a:avLst/>
          </a:prstGeom>
          <a:ln w="12700">
            <a:solidFill>
              <a:srgbClr val="FFFFFF">
                <a:alpha val="30000"/>
              </a:srgbClr>
            </a:solidFill>
            <a:miter lim="400000"/>
          </a:ln>
        </p:spPr>
        <p:txBody>
          <a:bodyPr lIns="45718" tIns="45718" rIns="45718" bIns="45718"/>
          <a:lstStyle/>
          <a:p>
            <a:pPr/>
          </a:p>
        </p:txBody>
      </p:sp>
      <p:sp>
        <p:nvSpPr>
          <p:cNvPr id="29"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F0EBE0"/>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bg>
      <p:bgPr>
        <a:solidFill>
          <a:srgbClr val="F0EBE0"/>
        </a:solidFill>
      </p:bgPr>
    </p:bg>
    <p:spTree>
      <p:nvGrpSpPr>
        <p:cNvPr id="1" name=""/>
        <p:cNvGrpSpPr/>
        <p:nvPr/>
      </p:nvGrpSpPr>
      <p:grpSpPr>
        <a:xfrm>
          <a:off x="0" y="0"/>
          <a:ext cx="0" cy="0"/>
          <a:chOff x="0" y="0"/>
          <a:chExt cx="0" cy="0"/>
        </a:xfrm>
      </p:grpSpPr>
      <p:sp>
        <p:nvSpPr>
          <p:cNvPr id="36" name="Body Level One…"/>
          <p:cNvSpPr txBox="1"/>
          <p:nvPr>
            <p:ph type="body" sz="quarter" idx="1" hasCustomPrompt="1"/>
          </p:nvPr>
        </p:nvSpPr>
        <p:spPr>
          <a:xfrm>
            <a:off x="7226300" y="3158966"/>
            <a:ext cx="5054600" cy="353824"/>
          </a:xfrm>
          <a:prstGeom prst="rect">
            <a:avLst/>
          </a:prstGeom>
        </p:spPr>
        <p:txBody>
          <a:bodyPr lIns="50800" tIns="50800" rIns="50800" bIns="50800" anchor="ctr">
            <a:normAutofit fontScale="100000" lnSpcReduction="0"/>
          </a:bodyPr>
          <a:lstStyle>
            <a:lvl1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1pPr>
            <a:lvl2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2pPr>
            <a:lvl3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3pPr>
            <a:lvl4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4pPr>
            <a:lvl5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5pPr>
          </a:lstStyle>
          <a:p>
            <a:pPr/>
            <a:r>
              <a:t>Author and Date</a:t>
            </a:r>
          </a:p>
          <a:p>
            <a:pPr lvl="1"/>
            <a:r>
              <a:t/>
            </a:r>
          </a:p>
          <a:p>
            <a:pPr lvl="2"/>
            <a:r>
              <a:t/>
            </a:r>
          </a:p>
          <a:p>
            <a:pPr lvl="3"/>
            <a:r>
              <a:t/>
            </a:r>
          </a:p>
          <a:p>
            <a:pPr lvl="4"/>
            <a:r>
              <a:t/>
            </a:r>
          </a:p>
        </p:txBody>
      </p:sp>
      <p:sp>
        <p:nvSpPr>
          <p:cNvPr id="37" name="Suspension bridge over water at sunset"/>
          <p:cNvSpPr/>
          <p:nvPr>
            <p:ph type="pic" idx="21"/>
          </p:nvPr>
        </p:nvSpPr>
        <p:spPr>
          <a:xfrm>
            <a:off x="-3251200" y="-38100"/>
            <a:ext cx="11455400" cy="9818915"/>
          </a:xfrm>
          <a:prstGeom prst="rect">
            <a:avLst/>
          </a:prstGeom>
        </p:spPr>
        <p:txBody>
          <a:bodyPr lIns="91439" tIns="45719" rIns="91439" bIns="45719"/>
          <a:lstStyle/>
          <a:p>
            <a:pPr/>
          </a:p>
        </p:txBody>
      </p:sp>
      <p:sp>
        <p:nvSpPr>
          <p:cNvPr id="38" name="Line"/>
          <p:cNvSpPr/>
          <p:nvPr/>
        </p:nvSpPr>
        <p:spPr>
          <a:xfrm>
            <a:off x="7264400" y="3175000"/>
            <a:ext cx="5029200" cy="0"/>
          </a:xfrm>
          <a:prstGeom prst="line">
            <a:avLst/>
          </a:prstGeom>
          <a:ln w="50800">
            <a:solidFill>
              <a:srgbClr val="227AAF"/>
            </a:solidFill>
            <a:miter lim="400000"/>
          </a:ln>
        </p:spPr>
        <p:txBody>
          <a:bodyPr lIns="45718" tIns="45718" rIns="45718" bIns="45718"/>
          <a:lstStyle/>
          <a:p>
            <a:pPr/>
          </a:p>
        </p:txBody>
      </p:sp>
      <p:sp>
        <p:nvSpPr>
          <p:cNvPr id="39" name="Line"/>
          <p:cNvSpPr/>
          <p:nvPr/>
        </p:nvSpPr>
        <p:spPr>
          <a:xfrm>
            <a:off x="7264400" y="6578600"/>
            <a:ext cx="5029202" cy="0"/>
          </a:xfrm>
          <a:prstGeom prst="line">
            <a:avLst/>
          </a:prstGeom>
          <a:ln w="12700">
            <a:solidFill>
              <a:srgbClr val="227AAF"/>
            </a:solidFill>
            <a:miter lim="400000"/>
          </a:ln>
        </p:spPr>
        <p:txBody>
          <a:bodyPr lIns="45718" tIns="45718" rIns="45718" bIns="45718"/>
          <a:lstStyle/>
          <a:p>
            <a:pPr/>
          </a:p>
        </p:txBody>
      </p:sp>
      <p:sp>
        <p:nvSpPr>
          <p:cNvPr id="40" name="Body Level One…"/>
          <p:cNvSpPr txBox="1"/>
          <p:nvPr>
            <p:ph type="body" sz="quarter" idx="22" hasCustomPrompt="1"/>
          </p:nvPr>
        </p:nvSpPr>
        <p:spPr>
          <a:xfrm>
            <a:off x="7226300" y="5143500"/>
            <a:ext cx="5054600" cy="1296516"/>
          </a:xfrm>
          <a:prstGeom prst="rect">
            <a:avLst/>
          </a:prstGeom>
        </p:spPr>
        <p:txBody>
          <a:bodyPr lIns="50800" tIns="50800" rIns="50800" bIns="50800">
            <a:normAutofit fontScale="100000" lnSpcReduction="0"/>
          </a:bodyPr>
          <a:lstStyle>
            <a:lvl1pPr marL="0" indent="0" defTabSz="415430">
              <a:lnSpc>
                <a:spcPct val="80000"/>
              </a:lnSpc>
              <a:spcBef>
                <a:spcPts val="0"/>
              </a:spcBef>
              <a:buSzTx/>
              <a:buFontTx/>
              <a:buNone/>
              <a:defRPr spc="-100" sz="2400">
                <a:solidFill>
                  <a:srgbClr val="227AAE"/>
                </a:solidFill>
                <a:latin typeface="Publico Text Roman"/>
                <a:ea typeface="Publico Text Roman"/>
                <a:cs typeface="Publico Text Roman"/>
                <a:sym typeface="Publico Text Roman"/>
              </a:defRPr>
            </a:lvl1pPr>
          </a:lstStyle>
          <a:p>
            <a:pPr/>
            <a:r>
              <a:t>Slide Subtitle</a:t>
            </a:r>
          </a:p>
        </p:txBody>
      </p:sp>
      <p:sp>
        <p:nvSpPr>
          <p:cNvPr id="41" name="Slide Title"/>
          <p:cNvSpPr txBox="1"/>
          <p:nvPr>
            <p:ph type="title" hasCustomPrompt="1"/>
          </p:nvPr>
        </p:nvSpPr>
        <p:spPr>
          <a:xfrm>
            <a:off x="7226300" y="3543300"/>
            <a:ext cx="5054600" cy="1587500"/>
          </a:xfrm>
          <a:prstGeom prst="rect">
            <a:avLst/>
          </a:prstGeom>
        </p:spPr>
        <p:txBody>
          <a:bodyPr lIns="50800" tIns="50800" rIns="50800" bIns="50800" anchor="t">
            <a:normAutofit fontScale="100000" lnSpcReduction="0"/>
          </a:bodyPr>
          <a:lstStyle>
            <a:lvl1pPr algn="l" defTabSz="415430">
              <a:lnSpc>
                <a:spcPct val="80000"/>
              </a:lnSpc>
              <a:defRPr spc="-50" sz="5000">
                <a:solidFill>
                  <a:srgbClr val="4A4A4A"/>
                </a:solidFill>
                <a:latin typeface="Publico Headline Black"/>
                <a:ea typeface="Publico Headline Black"/>
                <a:cs typeface="Publico Headline Black"/>
                <a:sym typeface="Publico Headline Black"/>
              </a:defRPr>
            </a:lvl1pPr>
          </a:lstStyle>
          <a:p>
            <a:pPr/>
            <a:r>
              <a:t>Slide Title</a:t>
            </a:r>
          </a:p>
        </p:txBody>
      </p:sp>
      <p:sp>
        <p:nvSpPr>
          <p:cNvPr id="42"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F0EBE0"/>
        </a:solidFill>
      </p:bgPr>
    </p:bg>
    <p:spTree>
      <p:nvGrpSpPr>
        <p:cNvPr id="1" name=""/>
        <p:cNvGrpSpPr/>
        <p:nvPr/>
      </p:nvGrpSpPr>
      <p:grpSpPr>
        <a:xfrm>
          <a:off x="0" y="0"/>
          <a:ext cx="0" cy="0"/>
          <a:chOff x="0" y="0"/>
          <a:chExt cx="0" cy="0"/>
        </a:xfrm>
      </p:grpSpPr>
      <p:sp>
        <p:nvSpPr>
          <p:cNvPr id="49"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50"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51" name="Slide Title"/>
          <p:cNvSpPr txBox="1"/>
          <p:nvPr>
            <p:ph type="title" hasCustomPrompt="1"/>
          </p:nvPr>
        </p:nvSpPr>
        <p:spPr>
          <a:xfrm>
            <a:off x="901700" y="1125259"/>
            <a:ext cx="11201400" cy="2265463"/>
          </a:xfrm>
          <a:prstGeom prst="rect">
            <a:avLst/>
          </a:prstGeom>
        </p:spPr>
        <p:txBody>
          <a:bodyPr lIns="50800" tIns="50800" rIns="50800" bIns="50800" anchor="t">
            <a:normAutofit fontScale="100000" lnSpcReduction="0"/>
          </a:bodyPr>
          <a:lstStyle>
            <a:lvl1pPr defTabSz="415430">
              <a:lnSpc>
                <a:spcPct val="80000"/>
              </a:lnSpc>
              <a:defRPr spc="-50" sz="5000">
                <a:solidFill>
                  <a:srgbClr val="4A4A4A"/>
                </a:solidFill>
                <a:latin typeface="Publico Headline Black"/>
                <a:ea typeface="Publico Headline Black"/>
                <a:cs typeface="Publico Headline Black"/>
                <a:sym typeface="Publico Headline Black"/>
              </a:defRPr>
            </a:lvl1pPr>
          </a:lstStyle>
          <a:p>
            <a:pPr/>
            <a:r>
              <a:t>Slide Title</a:t>
            </a:r>
          </a:p>
        </p:txBody>
      </p:sp>
      <p:sp>
        <p:nvSpPr>
          <p:cNvPr id="52" name="Body Level One…"/>
          <p:cNvSpPr txBox="1"/>
          <p:nvPr>
            <p:ph type="body" idx="1" hasCustomPrompt="1"/>
          </p:nvPr>
        </p:nvSpPr>
        <p:spPr>
          <a:xfrm>
            <a:off x="901700" y="3397250"/>
            <a:ext cx="11201400" cy="4851400"/>
          </a:xfrm>
          <a:prstGeom prst="rect">
            <a:avLst/>
          </a:prstGeom>
        </p:spPr>
        <p:txBody>
          <a:bodyPr lIns="50800" tIns="50800" rIns="50800" bIns="50800" numCol="2" spcCol="560069">
            <a:normAutofit fontScale="100000" lnSpcReduction="0"/>
          </a:bodyPr>
          <a:lstStyle>
            <a:lvl1pPr marL="3175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1pPr>
            <a:lvl2pPr marL="6350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2pPr>
            <a:lvl3pPr marL="952500" indent="-317500" defTabSz="584200">
              <a:lnSpc>
                <a:spcPct val="80000"/>
              </a:lnSpc>
              <a:spcBef>
                <a:spcPts val="2000"/>
              </a:spcBef>
              <a:buFontTx/>
              <a:defRPr sz="2400">
                <a:solidFill>
                  <a:srgbClr val="4A4A4A"/>
                </a:solidFill>
                <a:latin typeface="Avenir Next Medium"/>
                <a:ea typeface="Avenir Next Medium"/>
                <a:cs typeface="Avenir Next Medium"/>
                <a:sym typeface="Avenir Next Medium"/>
              </a:defRPr>
            </a:lvl3pPr>
            <a:lvl4pPr marL="12700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4pPr>
            <a:lvl5pPr marL="15875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5pPr>
          </a:lstStyle>
          <a:p>
            <a:pPr/>
            <a:r>
              <a:t>Slide bullet text</a:t>
            </a:r>
          </a:p>
          <a:p>
            <a:pPr lvl="1"/>
            <a:r>
              <a:t/>
            </a:r>
          </a:p>
          <a:p>
            <a:pPr lvl="2"/>
            <a:r>
              <a:t/>
            </a:r>
          </a:p>
          <a:p>
            <a:pPr lvl="3"/>
            <a:r>
              <a:t/>
            </a:r>
          </a:p>
          <a:p>
            <a:pPr lvl="4"/>
            <a:r>
              <a:t/>
            </a:r>
          </a:p>
        </p:txBody>
      </p:sp>
      <p:sp>
        <p:nvSpPr>
          <p:cNvPr id="53" name="Author and Date"/>
          <p:cNvSpPr txBox="1"/>
          <p:nvPr>
            <p:ph type="body" sz="quarter" idx="21" hasCustomPrompt="1"/>
          </p:nvPr>
        </p:nvSpPr>
        <p:spPr>
          <a:xfrm>
            <a:off x="901700" y="597450"/>
            <a:ext cx="11201400" cy="353824"/>
          </a:xfrm>
          <a:prstGeom prst="rect">
            <a:avLst/>
          </a:prstGeom>
        </p:spPr>
        <p:txBody>
          <a:bodyPr lIns="50800" tIns="50800" rIns="50800" bIns="50800" anchor="ctr">
            <a:normAutofit fontScale="100000" lnSpcReduction="0"/>
          </a:bodyPr>
          <a:lstStyle>
            <a:lvl1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1pPr>
          </a:lstStyle>
          <a:p>
            <a:pPr/>
            <a:r>
              <a:t>Author and Date</a:t>
            </a:r>
          </a:p>
        </p:txBody>
      </p:sp>
      <p:sp>
        <p:nvSpPr>
          <p:cNvPr id="54"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F0EBE0"/>
        </a:solidFill>
      </p:bgPr>
    </p:bg>
    <p:spTree>
      <p:nvGrpSpPr>
        <p:cNvPr id="1" name=""/>
        <p:cNvGrpSpPr/>
        <p:nvPr/>
      </p:nvGrpSpPr>
      <p:grpSpPr>
        <a:xfrm>
          <a:off x="0" y="0"/>
          <a:ext cx="0" cy="0"/>
          <a:chOff x="0" y="0"/>
          <a:chExt cx="0" cy="0"/>
        </a:xfrm>
      </p:grpSpPr>
      <p:sp>
        <p:nvSpPr>
          <p:cNvPr id="61"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62"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63" name="Body Level One…"/>
          <p:cNvSpPr txBox="1"/>
          <p:nvPr>
            <p:ph type="body" idx="1" hasCustomPrompt="1"/>
          </p:nvPr>
        </p:nvSpPr>
        <p:spPr>
          <a:xfrm>
            <a:off x="901700" y="3397250"/>
            <a:ext cx="11201400" cy="4851400"/>
          </a:xfrm>
          <a:prstGeom prst="rect">
            <a:avLst/>
          </a:prstGeom>
        </p:spPr>
        <p:txBody>
          <a:bodyPr lIns="50800" tIns="50800" rIns="50800" bIns="50800" numCol="2" spcCol="560069">
            <a:normAutofit fontScale="100000" lnSpcReduction="0"/>
          </a:bodyPr>
          <a:lstStyle>
            <a:lvl1pPr marL="3175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1pPr>
            <a:lvl2pPr marL="6350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2pPr>
            <a:lvl3pPr marL="952500" indent="-317500" defTabSz="584200">
              <a:lnSpc>
                <a:spcPct val="80000"/>
              </a:lnSpc>
              <a:spcBef>
                <a:spcPts val="2000"/>
              </a:spcBef>
              <a:buFontTx/>
              <a:defRPr sz="2400">
                <a:solidFill>
                  <a:srgbClr val="4A4A4A"/>
                </a:solidFill>
                <a:latin typeface="Avenir Next Medium"/>
                <a:ea typeface="Avenir Next Medium"/>
                <a:cs typeface="Avenir Next Medium"/>
                <a:sym typeface="Avenir Next Medium"/>
              </a:defRPr>
            </a:lvl3pPr>
            <a:lvl4pPr marL="12700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4pPr>
            <a:lvl5pPr marL="15875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5pPr>
          </a:lstStyle>
          <a:p>
            <a:pPr/>
            <a:r>
              <a:t>Slide bullet text</a:t>
            </a:r>
          </a:p>
          <a:p>
            <a:pPr lvl="1"/>
            <a:r>
              <a:t/>
            </a:r>
          </a:p>
          <a:p>
            <a:pPr lvl="2"/>
            <a:r>
              <a:t/>
            </a:r>
          </a:p>
          <a:p>
            <a:pPr lvl="3"/>
            <a:r>
              <a:t/>
            </a:r>
          </a:p>
          <a:p>
            <a:pPr lvl="4"/>
            <a:r>
              <a:t/>
            </a:r>
          </a:p>
        </p:txBody>
      </p:sp>
      <p:sp>
        <p:nvSpPr>
          <p:cNvPr id="64"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solidFill>
          <a:srgbClr val="F0EBE0"/>
        </a:solidFill>
      </p:bgPr>
    </p:bg>
    <p:spTree>
      <p:nvGrpSpPr>
        <p:cNvPr id="1" name=""/>
        <p:cNvGrpSpPr/>
        <p:nvPr/>
      </p:nvGrpSpPr>
      <p:grpSpPr>
        <a:xfrm>
          <a:off x="0" y="0"/>
          <a:ext cx="0" cy="0"/>
          <a:chOff x="0" y="0"/>
          <a:chExt cx="0" cy="0"/>
        </a:xfrm>
      </p:grpSpPr>
      <p:sp>
        <p:nvSpPr>
          <p:cNvPr id="71" name="Body Level One…"/>
          <p:cNvSpPr txBox="1"/>
          <p:nvPr>
            <p:ph type="body" sz="quarter" idx="1" hasCustomPrompt="1"/>
          </p:nvPr>
        </p:nvSpPr>
        <p:spPr>
          <a:xfrm>
            <a:off x="7226300" y="3158966"/>
            <a:ext cx="5054600" cy="353824"/>
          </a:xfrm>
          <a:prstGeom prst="rect">
            <a:avLst/>
          </a:prstGeom>
        </p:spPr>
        <p:txBody>
          <a:bodyPr lIns="50800" tIns="50800" rIns="50800" bIns="50800" anchor="ctr">
            <a:normAutofit fontScale="100000" lnSpcReduction="0"/>
          </a:bodyPr>
          <a:lstStyle>
            <a:lvl1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1pPr>
            <a:lvl2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2pPr>
            <a:lvl3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3pPr>
            <a:lvl4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4pPr>
            <a:lvl5pPr marL="0" indent="0"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5pPr>
          </a:lstStyle>
          <a:p>
            <a:pPr/>
            <a:r>
              <a:t>Author and Date</a:t>
            </a:r>
          </a:p>
          <a:p>
            <a:pPr lvl="1"/>
            <a:r>
              <a:t/>
            </a:r>
          </a:p>
          <a:p>
            <a:pPr lvl="2"/>
            <a:r>
              <a:t/>
            </a:r>
          </a:p>
          <a:p>
            <a:pPr lvl="3"/>
            <a:r>
              <a:t/>
            </a:r>
          </a:p>
          <a:p>
            <a:pPr lvl="4"/>
            <a:r>
              <a:t/>
            </a:r>
          </a:p>
        </p:txBody>
      </p:sp>
      <p:sp>
        <p:nvSpPr>
          <p:cNvPr id="72" name="Slide Title"/>
          <p:cNvSpPr txBox="1"/>
          <p:nvPr>
            <p:ph type="title" hasCustomPrompt="1"/>
          </p:nvPr>
        </p:nvSpPr>
        <p:spPr>
          <a:xfrm>
            <a:off x="7226300" y="3530600"/>
            <a:ext cx="5054600" cy="1587500"/>
          </a:xfrm>
          <a:prstGeom prst="rect">
            <a:avLst/>
          </a:prstGeom>
        </p:spPr>
        <p:txBody>
          <a:bodyPr lIns="50800" tIns="50800" rIns="50800" bIns="50800" anchor="t">
            <a:normAutofit fontScale="100000" lnSpcReduction="0"/>
          </a:bodyPr>
          <a:lstStyle>
            <a:lvl1pPr algn="l" defTabSz="415430">
              <a:lnSpc>
                <a:spcPct val="80000"/>
              </a:lnSpc>
              <a:defRPr spc="-50" sz="5000">
                <a:solidFill>
                  <a:srgbClr val="4A4A4A"/>
                </a:solidFill>
                <a:latin typeface="Publico Headline Black"/>
                <a:ea typeface="Publico Headline Black"/>
                <a:cs typeface="Publico Headline Black"/>
                <a:sym typeface="Publico Headline Black"/>
              </a:defRPr>
            </a:lvl1pPr>
          </a:lstStyle>
          <a:p>
            <a:pPr/>
            <a:r>
              <a:t>Slide Title</a:t>
            </a:r>
          </a:p>
        </p:txBody>
      </p:sp>
      <p:sp>
        <p:nvSpPr>
          <p:cNvPr id="73" name="Body Level One…"/>
          <p:cNvSpPr txBox="1"/>
          <p:nvPr>
            <p:ph type="body" sz="quarter" idx="21" hasCustomPrompt="1"/>
          </p:nvPr>
        </p:nvSpPr>
        <p:spPr>
          <a:xfrm>
            <a:off x="7226300" y="5537200"/>
            <a:ext cx="5054600" cy="3657600"/>
          </a:xfrm>
          <a:prstGeom prst="rect">
            <a:avLst/>
          </a:prstGeom>
        </p:spPr>
        <p:txBody>
          <a:bodyPr lIns="50800" tIns="50800" rIns="50800" bIns="50800">
            <a:normAutofit fontScale="100000" lnSpcReduction="0"/>
          </a:bodyPr>
          <a:lstStyle>
            <a:lvl1pPr marL="317500" indent="-317500" defTabSz="584200">
              <a:lnSpc>
                <a:spcPct val="80000"/>
              </a:lnSpc>
              <a:spcBef>
                <a:spcPts val="2000"/>
              </a:spcBef>
              <a:buFontTx/>
              <a:buChar char="•"/>
              <a:defRPr sz="2400">
                <a:solidFill>
                  <a:srgbClr val="4A4A4A"/>
                </a:solidFill>
                <a:latin typeface="Avenir Next Medium"/>
                <a:ea typeface="Avenir Next Medium"/>
                <a:cs typeface="Avenir Next Medium"/>
                <a:sym typeface="Avenir Next Medium"/>
              </a:defRPr>
            </a:lvl1pPr>
          </a:lstStyle>
          <a:p>
            <a:pPr/>
            <a:r>
              <a:t>Slide bullet text</a:t>
            </a:r>
          </a:p>
        </p:txBody>
      </p:sp>
      <p:sp>
        <p:nvSpPr>
          <p:cNvPr id="74" name="Suspension bridge over water at sunset"/>
          <p:cNvSpPr/>
          <p:nvPr>
            <p:ph type="pic" idx="22"/>
          </p:nvPr>
        </p:nvSpPr>
        <p:spPr>
          <a:xfrm>
            <a:off x="-3251200" y="-38100"/>
            <a:ext cx="11455400" cy="9818915"/>
          </a:xfrm>
          <a:prstGeom prst="rect">
            <a:avLst/>
          </a:prstGeom>
        </p:spPr>
        <p:txBody>
          <a:bodyPr lIns="91439" tIns="45719" rIns="91439" bIns="45719"/>
          <a:lstStyle/>
          <a:p>
            <a:pPr/>
          </a:p>
        </p:txBody>
      </p:sp>
      <p:sp>
        <p:nvSpPr>
          <p:cNvPr id="75" name="Line"/>
          <p:cNvSpPr/>
          <p:nvPr/>
        </p:nvSpPr>
        <p:spPr>
          <a:xfrm>
            <a:off x="7264400" y="3175000"/>
            <a:ext cx="5029200" cy="0"/>
          </a:xfrm>
          <a:prstGeom prst="line">
            <a:avLst/>
          </a:prstGeom>
          <a:ln w="50800">
            <a:solidFill>
              <a:srgbClr val="227AAF"/>
            </a:solidFill>
            <a:miter lim="400000"/>
          </a:ln>
        </p:spPr>
        <p:txBody>
          <a:bodyPr lIns="45718" tIns="45718" rIns="45718" bIns="45718"/>
          <a:lstStyle/>
          <a:p>
            <a:pPr/>
          </a:p>
        </p:txBody>
      </p:sp>
      <p:sp>
        <p:nvSpPr>
          <p:cNvPr id="76" name="Line"/>
          <p:cNvSpPr/>
          <p:nvPr/>
        </p:nvSpPr>
        <p:spPr>
          <a:xfrm>
            <a:off x="7264400" y="5232400"/>
            <a:ext cx="5029202" cy="0"/>
          </a:xfrm>
          <a:prstGeom prst="line">
            <a:avLst/>
          </a:prstGeom>
          <a:ln w="12700">
            <a:solidFill>
              <a:srgbClr val="227AAF"/>
            </a:solidFill>
            <a:miter lim="400000"/>
          </a:ln>
        </p:spPr>
        <p:txBody>
          <a:bodyPr lIns="45718" tIns="45718" rIns="45718" bIns="45718"/>
          <a:lstStyle/>
          <a:p>
            <a:pPr/>
          </a:p>
        </p:txBody>
      </p:sp>
      <p:sp>
        <p:nvSpPr>
          <p:cNvPr id="77"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bg>
      <p:bgPr>
        <a:solidFill>
          <a:srgbClr val="227AAF"/>
        </a:solidFill>
      </p:bgPr>
    </p:bg>
    <p:spTree>
      <p:nvGrpSpPr>
        <p:cNvPr id="1" name=""/>
        <p:cNvGrpSpPr/>
        <p:nvPr/>
      </p:nvGrpSpPr>
      <p:grpSpPr>
        <a:xfrm>
          <a:off x="0" y="0"/>
          <a:ext cx="0" cy="0"/>
          <a:chOff x="0" y="0"/>
          <a:chExt cx="0" cy="0"/>
        </a:xfrm>
      </p:grpSpPr>
      <p:sp>
        <p:nvSpPr>
          <p:cNvPr id="84" name="Section Title"/>
          <p:cNvSpPr txBox="1"/>
          <p:nvPr>
            <p:ph type="title" hasCustomPrompt="1"/>
          </p:nvPr>
        </p:nvSpPr>
        <p:spPr>
          <a:xfrm>
            <a:off x="901700" y="4025900"/>
            <a:ext cx="11201400" cy="1390872"/>
          </a:xfrm>
          <a:prstGeom prst="rect">
            <a:avLst/>
          </a:prstGeom>
        </p:spPr>
        <p:txBody>
          <a:bodyPr lIns="50800" tIns="50800" rIns="50800" bIns="50800">
            <a:normAutofit fontScale="100000" lnSpcReduction="0"/>
          </a:bodyPr>
          <a:lstStyle>
            <a:lvl1pPr algn="l" defTabSz="415430">
              <a:lnSpc>
                <a:spcPct val="80000"/>
              </a:lnSpc>
              <a:defRPr spc="-60" sz="6000">
                <a:solidFill>
                  <a:srgbClr val="FFFFFF"/>
                </a:solidFill>
                <a:latin typeface="Publico Headline Black"/>
                <a:ea typeface="Publico Headline Black"/>
                <a:cs typeface="Publico Headline Black"/>
                <a:sym typeface="Publico Headline Black"/>
              </a:defRPr>
            </a:lvl1pPr>
          </a:lstStyle>
          <a:p>
            <a:pPr/>
            <a:r>
              <a:t>Section Title</a:t>
            </a:r>
          </a:p>
        </p:txBody>
      </p:sp>
      <p:sp>
        <p:nvSpPr>
          <p:cNvPr id="85" name="Line"/>
          <p:cNvSpPr/>
          <p:nvPr/>
        </p:nvSpPr>
        <p:spPr>
          <a:xfrm>
            <a:off x="508000" y="508000"/>
            <a:ext cx="12001500" cy="0"/>
          </a:xfrm>
          <a:prstGeom prst="line">
            <a:avLst/>
          </a:prstGeom>
          <a:ln w="50800">
            <a:solidFill>
              <a:srgbClr val="FFFFFF"/>
            </a:solidFill>
            <a:miter lim="400000"/>
          </a:ln>
        </p:spPr>
        <p:txBody>
          <a:bodyPr lIns="45718" tIns="45718" rIns="45718" bIns="45718"/>
          <a:lstStyle/>
          <a:p>
            <a:pPr/>
          </a:p>
        </p:txBody>
      </p:sp>
      <p:sp>
        <p:nvSpPr>
          <p:cNvPr id="86" name="Line"/>
          <p:cNvSpPr/>
          <p:nvPr/>
        </p:nvSpPr>
        <p:spPr>
          <a:xfrm>
            <a:off x="508000" y="9194800"/>
            <a:ext cx="12001500" cy="0"/>
          </a:xfrm>
          <a:prstGeom prst="line">
            <a:avLst/>
          </a:prstGeom>
          <a:ln w="12700">
            <a:solidFill>
              <a:srgbClr val="FFFFFF"/>
            </a:solidFill>
            <a:miter lim="400000"/>
          </a:ln>
        </p:spPr>
        <p:txBody>
          <a:bodyPr lIns="45718" tIns="45718" rIns="45718" bIns="45718"/>
          <a:lstStyle/>
          <a:p>
            <a:pPr/>
          </a:p>
        </p:txBody>
      </p:sp>
      <p:sp>
        <p:nvSpPr>
          <p:cNvPr id="87"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F0EBE0"/>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bg>
      <p:bgPr>
        <a:solidFill>
          <a:srgbClr val="F0EBE0"/>
        </a:solidFill>
      </p:bgPr>
    </p:bg>
    <p:spTree>
      <p:nvGrpSpPr>
        <p:cNvPr id="1" name=""/>
        <p:cNvGrpSpPr/>
        <p:nvPr/>
      </p:nvGrpSpPr>
      <p:grpSpPr>
        <a:xfrm>
          <a:off x="0" y="0"/>
          <a:ext cx="0" cy="0"/>
          <a:chOff x="0" y="0"/>
          <a:chExt cx="0" cy="0"/>
        </a:xfrm>
      </p:grpSpPr>
      <p:sp>
        <p:nvSpPr>
          <p:cNvPr id="94"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95"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96" name="Slide Title"/>
          <p:cNvSpPr txBox="1"/>
          <p:nvPr>
            <p:ph type="title" hasCustomPrompt="1"/>
          </p:nvPr>
        </p:nvSpPr>
        <p:spPr>
          <a:xfrm>
            <a:off x="901700" y="1125259"/>
            <a:ext cx="11201400" cy="2265463"/>
          </a:xfrm>
          <a:prstGeom prst="rect">
            <a:avLst/>
          </a:prstGeom>
        </p:spPr>
        <p:txBody>
          <a:bodyPr lIns="50800" tIns="50800" rIns="50800" bIns="50800" anchor="t">
            <a:normAutofit fontScale="100000" lnSpcReduction="0"/>
          </a:bodyPr>
          <a:lstStyle>
            <a:lvl1pPr defTabSz="415430">
              <a:lnSpc>
                <a:spcPct val="80000"/>
              </a:lnSpc>
              <a:defRPr spc="-50" sz="5000">
                <a:solidFill>
                  <a:srgbClr val="4A4A4A"/>
                </a:solidFill>
                <a:latin typeface="Publico Headline Black"/>
                <a:ea typeface="Publico Headline Black"/>
                <a:cs typeface="Publico Headline Black"/>
                <a:sym typeface="Publico Headline Black"/>
              </a:defRPr>
            </a:lvl1pPr>
          </a:lstStyle>
          <a:p>
            <a:pPr/>
            <a:r>
              <a:t>Slide Title</a:t>
            </a:r>
          </a:p>
        </p:txBody>
      </p:sp>
      <p:sp>
        <p:nvSpPr>
          <p:cNvPr id="97" name="Body Level One…"/>
          <p:cNvSpPr txBox="1"/>
          <p:nvPr>
            <p:ph type="body" sz="quarter" idx="1" hasCustomPrompt="1"/>
          </p:nvPr>
        </p:nvSpPr>
        <p:spPr>
          <a:xfrm>
            <a:off x="901700" y="597450"/>
            <a:ext cx="11201400" cy="353824"/>
          </a:xfrm>
          <a:prstGeom prst="rect">
            <a:avLst/>
          </a:prstGeom>
        </p:spPr>
        <p:txBody>
          <a:bodyPr lIns="50800" tIns="50800" rIns="50800" bIns="50800" anchor="ctr">
            <a:normAutofit fontScale="100000" lnSpcReduction="0"/>
          </a:bodyPr>
          <a:lstStyle>
            <a:lvl1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1pPr>
            <a:lvl2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2pPr>
            <a:lvl3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3pPr>
            <a:lvl4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4pPr>
            <a:lvl5pPr marL="0" indent="0" algn="ctr" defTabSz="685800">
              <a:lnSpc>
                <a:spcPct val="150000"/>
              </a:lnSpc>
              <a:spcBef>
                <a:spcPts val="0"/>
              </a:spcBef>
              <a:buSzTx/>
              <a:buFontTx/>
              <a:buNone/>
              <a:defRPr b="1" cap="all" sz="1400">
                <a:solidFill>
                  <a:srgbClr val="227AAF"/>
                </a:solidFill>
                <a:latin typeface="Publico Text Roman"/>
                <a:ea typeface="Publico Text Roman"/>
                <a:cs typeface="Publico Text Roman"/>
                <a:sym typeface="Publico Text Roman"/>
              </a:defRPr>
            </a:lvl5pPr>
          </a:lstStyle>
          <a:p>
            <a:pPr/>
            <a:r>
              <a:t>Author and Date</a:t>
            </a:r>
          </a:p>
          <a:p>
            <a:pPr lvl="1"/>
            <a:r>
              <a:t/>
            </a:r>
          </a:p>
          <a:p>
            <a:pPr lvl="2"/>
            <a:r>
              <a:t/>
            </a:r>
          </a:p>
          <a:p>
            <a:pPr lvl="3"/>
            <a:r>
              <a:t/>
            </a:r>
          </a:p>
          <a:p>
            <a:pPr lvl="4"/>
            <a:r>
              <a:t/>
            </a:r>
          </a:p>
        </p:txBody>
      </p:sp>
      <p:sp>
        <p:nvSpPr>
          <p:cNvPr id="98"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bg>
      <p:bgPr>
        <a:solidFill>
          <a:srgbClr val="F0EBE0"/>
        </a:solidFill>
      </p:bgPr>
    </p:bg>
    <p:spTree>
      <p:nvGrpSpPr>
        <p:cNvPr id="1" name=""/>
        <p:cNvGrpSpPr/>
        <p:nvPr/>
      </p:nvGrpSpPr>
      <p:grpSpPr>
        <a:xfrm>
          <a:off x="0" y="0"/>
          <a:ext cx="0" cy="0"/>
          <a:chOff x="0" y="0"/>
          <a:chExt cx="0" cy="0"/>
        </a:xfrm>
      </p:grpSpPr>
      <p:sp>
        <p:nvSpPr>
          <p:cNvPr id="105"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106"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107" name="Agenda Title"/>
          <p:cNvSpPr txBox="1"/>
          <p:nvPr>
            <p:ph type="title" hasCustomPrompt="1"/>
          </p:nvPr>
        </p:nvSpPr>
        <p:spPr>
          <a:xfrm>
            <a:off x="901700" y="1126065"/>
            <a:ext cx="11201400" cy="2260602"/>
          </a:xfrm>
          <a:prstGeom prst="rect">
            <a:avLst/>
          </a:prstGeom>
        </p:spPr>
        <p:txBody>
          <a:bodyPr lIns="50800" tIns="50800" rIns="50800" bIns="50800" anchor="t">
            <a:normAutofit fontScale="100000" lnSpcReduction="0"/>
          </a:bodyPr>
          <a:lstStyle>
            <a:lvl1pPr defTabSz="415430">
              <a:lnSpc>
                <a:spcPct val="80000"/>
              </a:lnSpc>
              <a:defRPr spc="-50" sz="5000">
                <a:solidFill>
                  <a:srgbClr val="4A4A4A"/>
                </a:solidFill>
                <a:latin typeface="Publico Headline Black"/>
                <a:ea typeface="Publico Headline Black"/>
                <a:cs typeface="Publico Headline Black"/>
                <a:sym typeface="Publico Headline Black"/>
              </a:defRPr>
            </a:lvl1pPr>
          </a:lstStyle>
          <a:p>
            <a:pPr/>
            <a:r>
              <a:t>Agenda Title</a:t>
            </a:r>
          </a:p>
        </p:txBody>
      </p:sp>
      <p:sp>
        <p:nvSpPr>
          <p:cNvPr id="108" name="Body Level One…"/>
          <p:cNvSpPr txBox="1"/>
          <p:nvPr>
            <p:ph type="body" idx="1" hasCustomPrompt="1"/>
          </p:nvPr>
        </p:nvSpPr>
        <p:spPr>
          <a:xfrm>
            <a:off x="901700" y="3454400"/>
            <a:ext cx="11201400" cy="4800600"/>
          </a:xfrm>
          <a:prstGeom prst="rect">
            <a:avLst/>
          </a:prstGeom>
        </p:spPr>
        <p:txBody>
          <a:bodyPr lIns="50800" tIns="50800" rIns="50800" bIns="50800">
            <a:normAutofit fontScale="100000" lnSpcReduction="0"/>
          </a:bodyPr>
          <a:lstStyle>
            <a:lvl1pPr marL="0" indent="0" defTabSz="914400">
              <a:spcBef>
                <a:spcPts val="1700"/>
              </a:spcBef>
              <a:buSzTx/>
              <a:buFontTx/>
              <a:buNone/>
              <a:tabLst>
                <a:tab pos="241300" algn="l"/>
                <a:tab pos="495300" algn="l"/>
                <a:tab pos="749300" algn="l"/>
                <a:tab pos="1003300" algn="l"/>
                <a:tab pos="1257300" algn="l"/>
                <a:tab pos="1511300" algn="l"/>
                <a:tab pos="1765300" algn="l"/>
                <a:tab pos="2019300" algn="l"/>
                <a:tab pos="2273300" algn="l"/>
                <a:tab pos="2527300" algn="l"/>
                <a:tab pos="2781300" algn="l"/>
                <a:tab pos="3022600" algn="l"/>
              </a:tabLst>
              <a:defRPr sz="3200">
                <a:solidFill>
                  <a:srgbClr val="4A4A4A"/>
                </a:solidFill>
                <a:latin typeface="Avenir Next Medium"/>
                <a:ea typeface="Avenir Next Medium"/>
                <a:cs typeface="Avenir Next Medium"/>
                <a:sym typeface="Avenir Next Medium"/>
              </a:defRPr>
            </a:lvl1pPr>
            <a:lvl2pPr marL="0" indent="0" defTabSz="914400">
              <a:spcBef>
                <a:spcPts val="1700"/>
              </a:spcBef>
              <a:buSzTx/>
              <a:buFontTx/>
              <a:buNone/>
              <a:tabLst>
                <a:tab pos="241300" algn="l"/>
                <a:tab pos="495300" algn="l"/>
                <a:tab pos="749300" algn="l"/>
                <a:tab pos="1003300" algn="l"/>
                <a:tab pos="1257300" algn="l"/>
                <a:tab pos="1511300" algn="l"/>
                <a:tab pos="1765300" algn="l"/>
                <a:tab pos="2019300" algn="l"/>
                <a:tab pos="2273300" algn="l"/>
                <a:tab pos="2527300" algn="l"/>
                <a:tab pos="2781300" algn="l"/>
                <a:tab pos="3022600" algn="l"/>
              </a:tabLst>
              <a:defRPr sz="3200">
                <a:solidFill>
                  <a:srgbClr val="4A4A4A"/>
                </a:solidFill>
                <a:latin typeface="Avenir Next Medium"/>
                <a:ea typeface="Avenir Next Medium"/>
                <a:cs typeface="Avenir Next Medium"/>
                <a:sym typeface="Avenir Next Medium"/>
              </a:defRPr>
            </a:lvl2pPr>
            <a:lvl3pPr marL="0" indent="0" defTabSz="914400">
              <a:spcBef>
                <a:spcPts val="1700"/>
              </a:spcBef>
              <a:buSzTx/>
              <a:buFontTx/>
              <a:buNone/>
              <a:tabLst>
                <a:tab pos="241300" algn="l"/>
                <a:tab pos="495300" algn="l"/>
                <a:tab pos="749300" algn="l"/>
                <a:tab pos="1003300" algn="l"/>
                <a:tab pos="1257300" algn="l"/>
                <a:tab pos="1511300" algn="l"/>
                <a:tab pos="1765300" algn="l"/>
                <a:tab pos="2019300" algn="l"/>
                <a:tab pos="2273300" algn="l"/>
                <a:tab pos="2527300" algn="l"/>
                <a:tab pos="2781300" algn="l"/>
                <a:tab pos="3022600" algn="l"/>
              </a:tabLst>
              <a:defRPr sz="3200">
                <a:solidFill>
                  <a:srgbClr val="4A4A4A"/>
                </a:solidFill>
                <a:latin typeface="Avenir Next Medium"/>
                <a:ea typeface="Avenir Next Medium"/>
                <a:cs typeface="Avenir Next Medium"/>
                <a:sym typeface="Avenir Next Medium"/>
              </a:defRPr>
            </a:lvl3pPr>
            <a:lvl4pPr marL="0" indent="0" defTabSz="914400">
              <a:spcBef>
                <a:spcPts val="1700"/>
              </a:spcBef>
              <a:buSzTx/>
              <a:buFontTx/>
              <a:buNone/>
              <a:tabLst>
                <a:tab pos="241300" algn="l"/>
                <a:tab pos="495300" algn="l"/>
                <a:tab pos="749300" algn="l"/>
                <a:tab pos="1003300" algn="l"/>
                <a:tab pos="1257300" algn="l"/>
                <a:tab pos="1511300" algn="l"/>
                <a:tab pos="1765300" algn="l"/>
                <a:tab pos="2019300" algn="l"/>
                <a:tab pos="2273300" algn="l"/>
                <a:tab pos="2527300" algn="l"/>
                <a:tab pos="2781300" algn="l"/>
                <a:tab pos="3022600" algn="l"/>
              </a:tabLst>
              <a:defRPr sz="3200">
                <a:solidFill>
                  <a:srgbClr val="4A4A4A"/>
                </a:solidFill>
                <a:latin typeface="Avenir Next Medium"/>
                <a:ea typeface="Avenir Next Medium"/>
                <a:cs typeface="Avenir Next Medium"/>
                <a:sym typeface="Avenir Next Medium"/>
              </a:defRPr>
            </a:lvl4pPr>
            <a:lvl5pPr marL="0" indent="0" defTabSz="914400">
              <a:spcBef>
                <a:spcPts val="1700"/>
              </a:spcBef>
              <a:buSzTx/>
              <a:buFontTx/>
              <a:buNone/>
              <a:tabLst>
                <a:tab pos="241300" algn="l"/>
                <a:tab pos="495300" algn="l"/>
                <a:tab pos="749300" algn="l"/>
                <a:tab pos="1003300" algn="l"/>
                <a:tab pos="1257300" algn="l"/>
                <a:tab pos="1511300" algn="l"/>
                <a:tab pos="1765300" algn="l"/>
                <a:tab pos="2019300" algn="l"/>
                <a:tab pos="2273300" algn="l"/>
                <a:tab pos="2527300" algn="l"/>
                <a:tab pos="2781300" algn="l"/>
                <a:tab pos="3022600" algn="l"/>
              </a:tabLst>
              <a:defRPr sz="3200">
                <a:solidFill>
                  <a:srgbClr val="4A4A4A"/>
                </a:solidFill>
                <a:latin typeface="Avenir Next Medium"/>
                <a:ea typeface="Avenir Next Medium"/>
                <a:cs typeface="Avenir Next Medium"/>
                <a:sym typeface="Avenir Next Medium"/>
              </a:defRPr>
            </a:lvl5pPr>
          </a:lstStyle>
          <a:p>
            <a:pPr/>
            <a:r>
              <a:t>Agenda Topics</a:t>
            </a:r>
          </a:p>
          <a:p>
            <a:pPr lvl="1"/>
            <a:r>
              <a:t/>
            </a:r>
          </a:p>
          <a:p>
            <a:pPr lvl="2"/>
            <a:r>
              <a:t/>
            </a:r>
          </a:p>
          <a:p>
            <a:pPr lvl="3"/>
            <a:r>
              <a:t/>
            </a:r>
          </a:p>
          <a:p>
            <a:pPr lvl="4"/>
            <a:r>
              <a:t/>
            </a:r>
          </a:p>
        </p:txBody>
      </p:sp>
      <p:sp>
        <p:nvSpPr>
          <p:cNvPr id="109"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bg>
      <p:bgPr>
        <a:solidFill>
          <a:srgbClr val="F0EBE0"/>
        </a:solidFill>
      </p:bgPr>
    </p:bg>
    <p:spTree>
      <p:nvGrpSpPr>
        <p:cNvPr id="1" name=""/>
        <p:cNvGrpSpPr/>
        <p:nvPr/>
      </p:nvGrpSpPr>
      <p:grpSpPr>
        <a:xfrm>
          <a:off x="0" y="0"/>
          <a:ext cx="0" cy="0"/>
          <a:chOff x="0" y="0"/>
          <a:chExt cx="0" cy="0"/>
        </a:xfrm>
      </p:grpSpPr>
      <p:sp>
        <p:nvSpPr>
          <p:cNvPr id="116"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117"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118" name="Body Level One…"/>
          <p:cNvSpPr txBox="1"/>
          <p:nvPr>
            <p:ph type="body" sz="quarter" idx="1" hasCustomPrompt="1"/>
          </p:nvPr>
        </p:nvSpPr>
        <p:spPr>
          <a:xfrm>
            <a:off x="901700" y="4114800"/>
            <a:ext cx="11201400" cy="1685595"/>
          </a:xfrm>
          <a:prstGeom prst="rect">
            <a:avLst/>
          </a:prstGeom>
        </p:spPr>
        <p:txBody>
          <a:bodyPr lIns="50800" tIns="50800" rIns="50800" bIns="50800" anchor="ctr">
            <a:normAutofit fontScale="100000" lnSpcReduction="0"/>
          </a:bodyPr>
          <a:lstStyle>
            <a:lvl1pPr marL="0" indent="0" algn="ctr" defTabSz="415430">
              <a:lnSpc>
                <a:spcPct val="80000"/>
              </a:lnSpc>
              <a:spcBef>
                <a:spcPts val="0"/>
              </a:spcBef>
              <a:buSzTx/>
              <a:buFontTx/>
              <a:buNone/>
              <a:defRPr spc="-50" sz="5000">
                <a:solidFill>
                  <a:srgbClr val="4A4A4A"/>
                </a:solidFill>
                <a:latin typeface="Publico Headline Roman"/>
                <a:ea typeface="Publico Headline Roman"/>
                <a:cs typeface="Publico Headline Roman"/>
                <a:sym typeface="Publico Headline Roman"/>
              </a:defRPr>
            </a:lvl1pPr>
            <a:lvl2pPr marL="0" indent="0" algn="ctr" defTabSz="415430">
              <a:lnSpc>
                <a:spcPct val="80000"/>
              </a:lnSpc>
              <a:spcBef>
                <a:spcPts val="0"/>
              </a:spcBef>
              <a:buSzTx/>
              <a:buFontTx/>
              <a:buNone/>
              <a:defRPr spc="-50" sz="5000">
                <a:solidFill>
                  <a:srgbClr val="4A4A4A"/>
                </a:solidFill>
                <a:latin typeface="Publico Headline Roman"/>
                <a:ea typeface="Publico Headline Roman"/>
                <a:cs typeface="Publico Headline Roman"/>
                <a:sym typeface="Publico Headline Roman"/>
              </a:defRPr>
            </a:lvl2pPr>
            <a:lvl3pPr marL="0" indent="0" algn="ctr" defTabSz="415430">
              <a:lnSpc>
                <a:spcPct val="80000"/>
              </a:lnSpc>
              <a:spcBef>
                <a:spcPts val="0"/>
              </a:spcBef>
              <a:buSzTx/>
              <a:buFontTx/>
              <a:buNone/>
              <a:defRPr spc="-50" sz="5000">
                <a:solidFill>
                  <a:srgbClr val="4A4A4A"/>
                </a:solidFill>
                <a:latin typeface="Publico Headline Roman"/>
                <a:ea typeface="Publico Headline Roman"/>
                <a:cs typeface="Publico Headline Roman"/>
                <a:sym typeface="Publico Headline Roman"/>
              </a:defRPr>
            </a:lvl3pPr>
            <a:lvl4pPr marL="0" indent="0" algn="ctr" defTabSz="415430">
              <a:lnSpc>
                <a:spcPct val="80000"/>
              </a:lnSpc>
              <a:spcBef>
                <a:spcPts val="0"/>
              </a:spcBef>
              <a:buSzTx/>
              <a:buFontTx/>
              <a:buNone/>
              <a:defRPr spc="-50" sz="5000">
                <a:solidFill>
                  <a:srgbClr val="4A4A4A"/>
                </a:solidFill>
                <a:latin typeface="Publico Headline Roman"/>
                <a:ea typeface="Publico Headline Roman"/>
                <a:cs typeface="Publico Headline Roman"/>
                <a:sym typeface="Publico Headline Roman"/>
              </a:defRPr>
            </a:lvl4pPr>
            <a:lvl5pPr marL="0" indent="0" algn="ctr" defTabSz="415430">
              <a:lnSpc>
                <a:spcPct val="80000"/>
              </a:lnSpc>
              <a:spcBef>
                <a:spcPts val="0"/>
              </a:spcBef>
              <a:buSzTx/>
              <a:buFontTx/>
              <a:buNone/>
              <a:defRPr spc="-50" sz="5000">
                <a:solidFill>
                  <a:srgbClr val="4A4A4A"/>
                </a:solidFill>
                <a:latin typeface="Publico Headline Roman"/>
                <a:ea typeface="Publico Headline Roman"/>
                <a:cs typeface="Publico Headline Roman"/>
                <a:sym typeface="Publico Headline Roman"/>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bg>
      <p:bgPr>
        <a:solidFill>
          <a:srgbClr val="227AAF"/>
        </a:solidFill>
      </p:bgPr>
    </p:bg>
    <p:spTree>
      <p:nvGrpSpPr>
        <p:cNvPr id="1" name=""/>
        <p:cNvGrpSpPr/>
        <p:nvPr/>
      </p:nvGrpSpPr>
      <p:grpSpPr>
        <a:xfrm>
          <a:off x="0" y="0"/>
          <a:ext cx="0" cy="0"/>
          <a:chOff x="0" y="0"/>
          <a:chExt cx="0" cy="0"/>
        </a:xfrm>
      </p:grpSpPr>
      <p:sp>
        <p:nvSpPr>
          <p:cNvPr id="126" name="Body Level One…"/>
          <p:cNvSpPr txBox="1"/>
          <p:nvPr>
            <p:ph type="body" sz="half" idx="1" hasCustomPrompt="1"/>
          </p:nvPr>
        </p:nvSpPr>
        <p:spPr>
          <a:xfrm>
            <a:off x="901700" y="2820321"/>
            <a:ext cx="11201400" cy="3136902"/>
          </a:xfrm>
          <a:prstGeom prst="rect">
            <a:avLst/>
          </a:prstGeom>
        </p:spPr>
        <p:txBody>
          <a:bodyPr lIns="50800" tIns="50800" rIns="50800" bIns="50800" anchor="b">
            <a:normAutofit fontScale="100000" lnSpcReduction="0"/>
          </a:bodyPr>
          <a:lstStyle>
            <a:lvl1pPr marL="0" indent="0" algn="ctr" defTabSz="415430">
              <a:lnSpc>
                <a:spcPct val="70000"/>
              </a:lnSpc>
              <a:spcBef>
                <a:spcPts val="0"/>
              </a:spcBef>
              <a:buSzTx/>
              <a:buFontTx/>
              <a:buNone/>
              <a:defRPr b="1" spc="-170" sz="17000">
                <a:solidFill>
                  <a:srgbClr val="FFFFFF"/>
                </a:solidFill>
                <a:latin typeface="Publico Headline Roman"/>
                <a:ea typeface="Publico Headline Roman"/>
                <a:cs typeface="Publico Headline Roman"/>
                <a:sym typeface="Publico Headline Roman"/>
              </a:defRPr>
            </a:lvl1pPr>
            <a:lvl2pPr marL="0" indent="0" algn="ctr" defTabSz="415430">
              <a:lnSpc>
                <a:spcPct val="70000"/>
              </a:lnSpc>
              <a:spcBef>
                <a:spcPts val="0"/>
              </a:spcBef>
              <a:buSzTx/>
              <a:buFontTx/>
              <a:buNone/>
              <a:defRPr b="1" spc="-170" sz="17000">
                <a:solidFill>
                  <a:srgbClr val="FFFFFF"/>
                </a:solidFill>
                <a:latin typeface="Publico Headline Roman"/>
                <a:ea typeface="Publico Headline Roman"/>
                <a:cs typeface="Publico Headline Roman"/>
                <a:sym typeface="Publico Headline Roman"/>
              </a:defRPr>
            </a:lvl2pPr>
            <a:lvl3pPr marL="0" indent="0" algn="ctr" defTabSz="415430">
              <a:lnSpc>
                <a:spcPct val="70000"/>
              </a:lnSpc>
              <a:spcBef>
                <a:spcPts val="0"/>
              </a:spcBef>
              <a:buSzTx/>
              <a:buFontTx/>
              <a:buNone/>
              <a:defRPr b="1" spc="-170" sz="17000">
                <a:solidFill>
                  <a:srgbClr val="FFFFFF"/>
                </a:solidFill>
                <a:latin typeface="Publico Headline Roman"/>
                <a:ea typeface="Publico Headline Roman"/>
                <a:cs typeface="Publico Headline Roman"/>
                <a:sym typeface="Publico Headline Roman"/>
              </a:defRPr>
            </a:lvl3pPr>
            <a:lvl4pPr marL="0" indent="0" algn="ctr" defTabSz="415430">
              <a:lnSpc>
                <a:spcPct val="70000"/>
              </a:lnSpc>
              <a:spcBef>
                <a:spcPts val="0"/>
              </a:spcBef>
              <a:buSzTx/>
              <a:buFontTx/>
              <a:buNone/>
              <a:defRPr b="1" spc="-170" sz="17000">
                <a:solidFill>
                  <a:srgbClr val="FFFFFF"/>
                </a:solidFill>
                <a:latin typeface="Publico Headline Roman"/>
                <a:ea typeface="Publico Headline Roman"/>
                <a:cs typeface="Publico Headline Roman"/>
                <a:sym typeface="Publico Headline Roman"/>
              </a:defRPr>
            </a:lvl4pPr>
            <a:lvl5pPr marL="0" indent="0" algn="ctr" defTabSz="415430">
              <a:lnSpc>
                <a:spcPct val="70000"/>
              </a:lnSpc>
              <a:spcBef>
                <a:spcPts val="0"/>
              </a:spcBef>
              <a:buSzTx/>
              <a:buFontTx/>
              <a:buNone/>
              <a:defRPr b="1" spc="-170" sz="17000">
                <a:solidFill>
                  <a:srgbClr val="FFFFFF"/>
                </a:solidFill>
                <a:latin typeface="Publico Headline Roman"/>
                <a:ea typeface="Publico Headline Roman"/>
                <a:cs typeface="Publico Headline Roman"/>
                <a:sym typeface="Publico Headline Roman"/>
              </a:defRPr>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901700" y="5784086"/>
            <a:ext cx="11201400" cy="543054"/>
          </a:xfrm>
          <a:prstGeom prst="rect">
            <a:avLst/>
          </a:prstGeom>
        </p:spPr>
        <p:txBody>
          <a:bodyPr lIns="50800" tIns="50800" rIns="50800" bIns="50800">
            <a:normAutofit fontScale="100000" lnSpcReduction="0"/>
          </a:bodyPr>
          <a:lstStyle>
            <a:lvl1pPr marL="0" indent="0" algn="ctr" defTabSz="415430">
              <a:lnSpc>
                <a:spcPct val="90000"/>
              </a:lnSpc>
              <a:spcBef>
                <a:spcPts val="1400"/>
              </a:spcBef>
              <a:buSzTx/>
              <a:buFontTx/>
              <a:buNone/>
              <a:defRPr spc="-100" sz="2400">
                <a:solidFill>
                  <a:srgbClr val="F0EBE0"/>
                </a:solidFill>
                <a:latin typeface="Publico Text Roman"/>
                <a:ea typeface="Publico Text Roman"/>
                <a:cs typeface="Publico Text Roman"/>
                <a:sym typeface="Publico Text Roman"/>
              </a:defRPr>
            </a:lvl1pPr>
          </a:lstStyle>
          <a:p>
            <a:pPr/>
            <a:r>
              <a:t>Fact information</a:t>
            </a:r>
          </a:p>
        </p:txBody>
      </p:sp>
      <p:sp>
        <p:nvSpPr>
          <p:cNvPr id="128" name="Line"/>
          <p:cNvSpPr/>
          <p:nvPr/>
        </p:nvSpPr>
        <p:spPr>
          <a:xfrm>
            <a:off x="508000" y="508000"/>
            <a:ext cx="12001500" cy="0"/>
          </a:xfrm>
          <a:prstGeom prst="line">
            <a:avLst/>
          </a:prstGeom>
          <a:ln w="50800">
            <a:solidFill>
              <a:srgbClr val="FFFFFF"/>
            </a:solidFill>
            <a:miter lim="400000"/>
          </a:ln>
        </p:spPr>
        <p:txBody>
          <a:bodyPr lIns="45718" tIns="45718" rIns="45718" bIns="45718"/>
          <a:lstStyle/>
          <a:p>
            <a:pPr/>
          </a:p>
        </p:txBody>
      </p:sp>
      <p:sp>
        <p:nvSpPr>
          <p:cNvPr id="129" name="Line"/>
          <p:cNvSpPr/>
          <p:nvPr/>
        </p:nvSpPr>
        <p:spPr>
          <a:xfrm>
            <a:off x="508000" y="9194800"/>
            <a:ext cx="12001500" cy="0"/>
          </a:xfrm>
          <a:prstGeom prst="line">
            <a:avLst/>
          </a:prstGeom>
          <a:ln w="12700">
            <a:solidFill>
              <a:srgbClr val="FFFFFF"/>
            </a:solidFill>
            <a:miter lim="400000"/>
          </a:ln>
        </p:spPr>
        <p:txBody>
          <a:bodyPr lIns="45718" tIns="45718" rIns="45718" bIns="45718"/>
          <a:lstStyle/>
          <a:p>
            <a:pPr/>
          </a:p>
        </p:txBody>
      </p:sp>
      <p:sp>
        <p:nvSpPr>
          <p:cNvPr id="130"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F0EBE0"/>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solidFill>
          <a:srgbClr val="F0EBE0"/>
        </a:solidFill>
      </p:bgPr>
    </p:bg>
    <p:spTree>
      <p:nvGrpSpPr>
        <p:cNvPr id="1" name=""/>
        <p:cNvGrpSpPr/>
        <p:nvPr/>
      </p:nvGrpSpPr>
      <p:grpSpPr>
        <a:xfrm>
          <a:off x="0" y="0"/>
          <a:ext cx="0" cy="0"/>
          <a:chOff x="0" y="0"/>
          <a:chExt cx="0" cy="0"/>
        </a:xfrm>
      </p:grpSpPr>
      <p:sp>
        <p:nvSpPr>
          <p:cNvPr id="137" name="The Royal Danish Playhouse, a modern waterfront building in Copenhagen, viewed from the harbor at sunset"/>
          <p:cNvSpPr/>
          <p:nvPr>
            <p:ph type="pic" idx="21"/>
          </p:nvPr>
        </p:nvSpPr>
        <p:spPr>
          <a:xfrm>
            <a:off x="-12700" y="-1638300"/>
            <a:ext cx="13030200" cy="13030200"/>
          </a:xfrm>
          <a:prstGeom prst="rect">
            <a:avLst/>
          </a:prstGeom>
        </p:spPr>
        <p:txBody>
          <a:bodyPr lIns="91439" tIns="45719" rIns="91439" bIns="45719"/>
          <a:lstStyle/>
          <a:p>
            <a:pPr/>
          </a:p>
        </p:txBody>
      </p:sp>
      <p:sp>
        <p:nvSpPr>
          <p:cNvPr id="138" name="Body Level One…"/>
          <p:cNvSpPr txBox="1"/>
          <p:nvPr>
            <p:ph type="body" sz="quarter" idx="1" hasCustomPrompt="1"/>
          </p:nvPr>
        </p:nvSpPr>
        <p:spPr>
          <a:xfrm>
            <a:off x="749300" y="1274113"/>
            <a:ext cx="6515100" cy="1336173"/>
          </a:xfrm>
          <a:prstGeom prst="rect">
            <a:avLst/>
          </a:prstGeom>
        </p:spPr>
        <p:txBody>
          <a:bodyPr lIns="50800" tIns="50800" rIns="50800" bIns="50800">
            <a:normAutofit fontScale="100000" lnSpcReduction="0"/>
          </a:bodyPr>
          <a:lstStyle>
            <a:lvl1pPr marL="0" indent="0" algn="ctr" defTabSz="415430">
              <a:lnSpc>
                <a:spcPct val="90000"/>
              </a:lnSpc>
              <a:spcBef>
                <a:spcPts val="0"/>
              </a:spcBef>
              <a:buSzTx/>
              <a:buFontTx/>
              <a:buNone/>
              <a:defRPr spc="-39" sz="4000">
                <a:solidFill>
                  <a:srgbClr val="247AB0"/>
                </a:solidFill>
                <a:latin typeface="Publico Headline Roman"/>
                <a:ea typeface="Publico Headline Roman"/>
                <a:cs typeface="Publico Headline Roman"/>
                <a:sym typeface="Publico Headline Roman"/>
              </a:defRPr>
            </a:lvl1pPr>
            <a:lvl2pPr marL="0" indent="0" algn="ctr" defTabSz="415430">
              <a:lnSpc>
                <a:spcPct val="90000"/>
              </a:lnSpc>
              <a:spcBef>
                <a:spcPts val="0"/>
              </a:spcBef>
              <a:buSzTx/>
              <a:buFontTx/>
              <a:buNone/>
              <a:defRPr spc="-39" sz="4000">
                <a:solidFill>
                  <a:srgbClr val="247AB0"/>
                </a:solidFill>
                <a:latin typeface="Publico Headline Roman"/>
                <a:ea typeface="Publico Headline Roman"/>
                <a:cs typeface="Publico Headline Roman"/>
                <a:sym typeface="Publico Headline Roman"/>
              </a:defRPr>
            </a:lvl2pPr>
            <a:lvl3pPr marL="0" indent="0" algn="ctr" defTabSz="415430">
              <a:lnSpc>
                <a:spcPct val="90000"/>
              </a:lnSpc>
              <a:spcBef>
                <a:spcPts val="0"/>
              </a:spcBef>
              <a:buSzTx/>
              <a:buFontTx/>
              <a:buNone/>
              <a:defRPr spc="-39" sz="4000">
                <a:solidFill>
                  <a:srgbClr val="247AB0"/>
                </a:solidFill>
                <a:latin typeface="Publico Headline Roman"/>
                <a:ea typeface="Publico Headline Roman"/>
                <a:cs typeface="Publico Headline Roman"/>
                <a:sym typeface="Publico Headline Roman"/>
              </a:defRPr>
            </a:lvl3pPr>
            <a:lvl4pPr marL="0" indent="0" algn="ctr" defTabSz="415430">
              <a:lnSpc>
                <a:spcPct val="90000"/>
              </a:lnSpc>
              <a:spcBef>
                <a:spcPts val="0"/>
              </a:spcBef>
              <a:buSzTx/>
              <a:buFontTx/>
              <a:buNone/>
              <a:defRPr spc="-39" sz="4000">
                <a:solidFill>
                  <a:srgbClr val="247AB0"/>
                </a:solidFill>
                <a:latin typeface="Publico Headline Roman"/>
                <a:ea typeface="Publico Headline Roman"/>
                <a:cs typeface="Publico Headline Roman"/>
                <a:sym typeface="Publico Headline Roman"/>
              </a:defRPr>
            </a:lvl4pPr>
            <a:lvl5pPr marL="0" indent="0" algn="ctr" defTabSz="415430">
              <a:lnSpc>
                <a:spcPct val="90000"/>
              </a:lnSpc>
              <a:spcBef>
                <a:spcPts val="0"/>
              </a:spcBef>
              <a:buSzTx/>
              <a:buFontTx/>
              <a:buNone/>
              <a:defRPr spc="-39" sz="4000">
                <a:solidFill>
                  <a:srgbClr val="247AB0"/>
                </a:solidFill>
                <a:latin typeface="Publico Headline Roman"/>
                <a:ea typeface="Publico Headline Roman"/>
                <a:cs typeface="Publico Headline Roman"/>
                <a:sym typeface="Publico Headline Roman"/>
              </a:defRPr>
            </a:lvl5pPr>
          </a:lstStyle>
          <a:p>
            <a:pPr/>
            <a:r>
              <a:t>“Notable Quote”</a:t>
            </a:r>
          </a:p>
          <a:p>
            <a:pPr lvl="1"/>
            <a:r>
              <a:t/>
            </a:r>
          </a:p>
          <a:p>
            <a:pPr lvl="2"/>
            <a:r>
              <a:t/>
            </a:r>
          </a:p>
          <a:p>
            <a:pPr lvl="3"/>
            <a:r>
              <a:t/>
            </a:r>
          </a:p>
          <a:p>
            <a:pPr lvl="4"/>
            <a:r>
              <a:t/>
            </a:r>
          </a:p>
        </p:txBody>
      </p:sp>
      <p:sp>
        <p:nvSpPr>
          <p:cNvPr id="139" name="Attribution"/>
          <p:cNvSpPr txBox="1"/>
          <p:nvPr>
            <p:ph type="body" sz="quarter" idx="22" hasCustomPrompt="1"/>
          </p:nvPr>
        </p:nvSpPr>
        <p:spPr>
          <a:xfrm>
            <a:off x="749300" y="2602875"/>
            <a:ext cx="6515101" cy="416002"/>
          </a:xfrm>
          <a:prstGeom prst="rect">
            <a:avLst/>
          </a:prstGeom>
        </p:spPr>
        <p:txBody>
          <a:bodyPr lIns="50800" tIns="50800" rIns="50800" bIns="50800">
            <a:normAutofit fontScale="100000" lnSpcReduction="0"/>
          </a:bodyPr>
          <a:lstStyle>
            <a:lvl1pPr marL="0" indent="0" algn="ctr" defTabSz="914400">
              <a:lnSpc>
                <a:spcPct val="130000"/>
              </a:lnSpc>
              <a:spcBef>
                <a:spcPts val="0"/>
              </a:spcBef>
              <a:buSzTx/>
              <a:buFontTx/>
              <a:buNone/>
              <a:tabLst>
                <a:tab pos="241300" algn="l"/>
                <a:tab pos="495300" algn="l"/>
                <a:tab pos="749300" algn="l"/>
                <a:tab pos="1003300" algn="l"/>
                <a:tab pos="1257300" algn="l"/>
                <a:tab pos="1511300" algn="l"/>
                <a:tab pos="1765300" algn="l"/>
                <a:tab pos="2019300" algn="l"/>
                <a:tab pos="2273300" algn="l"/>
                <a:tab pos="2527300" algn="l"/>
                <a:tab pos="2781300" algn="l"/>
                <a:tab pos="3022600" algn="l"/>
              </a:tabLst>
              <a:defRPr sz="1600">
                <a:solidFill>
                  <a:srgbClr val="227AAF"/>
                </a:solidFill>
                <a:latin typeface="Publico Text Semibold"/>
                <a:ea typeface="Publico Text Semibold"/>
                <a:cs typeface="Publico Text Semibold"/>
                <a:sym typeface="Publico Text Semibold"/>
              </a:defRPr>
            </a:lvl1pPr>
          </a:lstStyle>
          <a:p>
            <a:pPr/>
            <a:r>
              <a:t>Attribution</a:t>
            </a:r>
          </a:p>
        </p:txBody>
      </p:sp>
      <p:sp>
        <p:nvSpPr>
          <p:cNvPr id="140" name="Line"/>
          <p:cNvSpPr/>
          <p:nvPr/>
        </p:nvSpPr>
        <p:spPr>
          <a:xfrm>
            <a:off x="508000" y="508000"/>
            <a:ext cx="12001500" cy="0"/>
          </a:xfrm>
          <a:prstGeom prst="line">
            <a:avLst/>
          </a:prstGeom>
          <a:ln w="50800">
            <a:solidFill>
              <a:srgbClr val="227AAF"/>
            </a:solidFill>
            <a:miter lim="400000"/>
          </a:ln>
        </p:spPr>
        <p:txBody>
          <a:bodyPr lIns="45718" tIns="45718" rIns="45718" bIns="45718"/>
          <a:lstStyle/>
          <a:p>
            <a:pPr/>
          </a:p>
        </p:txBody>
      </p:sp>
      <p:sp>
        <p:nvSpPr>
          <p:cNvPr id="141" name="Line"/>
          <p:cNvSpPr/>
          <p:nvPr/>
        </p:nvSpPr>
        <p:spPr>
          <a:xfrm>
            <a:off x="508000" y="9194800"/>
            <a:ext cx="12001500" cy="0"/>
          </a:xfrm>
          <a:prstGeom prst="line">
            <a:avLst/>
          </a:prstGeom>
          <a:ln w="12700">
            <a:solidFill>
              <a:srgbClr val="227AAF"/>
            </a:solidFill>
            <a:miter lim="400000"/>
          </a:ln>
        </p:spPr>
        <p:txBody>
          <a:bodyPr lIns="45718" tIns="45718" rIns="45718" bIns="45718"/>
          <a:lstStyle/>
          <a:p>
            <a:pPr/>
          </a:p>
        </p:txBody>
      </p:sp>
      <p:sp>
        <p:nvSpPr>
          <p:cNvPr id="142"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solidFill>
          <a:srgbClr val="F0EBE0"/>
        </a:solidFill>
      </p:bgPr>
    </p:bg>
    <p:spTree>
      <p:nvGrpSpPr>
        <p:cNvPr id="1" name=""/>
        <p:cNvGrpSpPr/>
        <p:nvPr/>
      </p:nvGrpSpPr>
      <p:grpSpPr>
        <a:xfrm>
          <a:off x="0" y="0"/>
          <a:ext cx="0" cy="0"/>
          <a:chOff x="0" y="0"/>
          <a:chExt cx="0" cy="0"/>
        </a:xfrm>
      </p:grpSpPr>
      <p:sp>
        <p:nvSpPr>
          <p:cNvPr id="149" name="Suspension bridge over water at sunset"/>
          <p:cNvSpPr/>
          <p:nvPr>
            <p:ph type="pic" idx="21"/>
          </p:nvPr>
        </p:nvSpPr>
        <p:spPr>
          <a:xfrm>
            <a:off x="100620" y="901700"/>
            <a:ext cx="9245601" cy="7924800"/>
          </a:xfrm>
          <a:prstGeom prst="rect">
            <a:avLst/>
          </a:prstGeom>
        </p:spPr>
        <p:txBody>
          <a:bodyPr lIns="91439" tIns="45719" rIns="91439" bIns="45719"/>
          <a:lstStyle/>
          <a:p>
            <a:pPr/>
          </a:p>
        </p:txBody>
      </p:sp>
      <p:sp>
        <p:nvSpPr>
          <p:cNvPr id="150" name="The Royal Danish Playhouse, a modern waterfront building in Copenhagen, viewed from the harbor at sunset"/>
          <p:cNvSpPr/>
          <p:nvPr>
            <p:ph type="pic" sz="quarter" idx="22"/>
          </p:nvPr>
        </p:nvSpPr>
        <p:spPr>
          <a:xfrm>
            <a:off x="7569200" y="4594628"/>
            <a:ext cx="4488644" cy="4488646"/>
          </a:xfrm>
          <a:prstGeom prst="rect">
            <a:avLst/>
          </a:prstGeom>
        </p:spPr>
        <p:txBody>
          <a:bodyPr lIns="91439" tIns="45719" rIns="91439" bIns="45719"/>
          <a:lstStyle/>
          <a:p>
            <a:pPr/>
          </a:p>
        </p:txBody>
      </p:sp>
      <p:sp>
        <p:nvSpPr>
          <p:cNvPr id="151" name="The Black Diamond, a modern waterfront extension to the Royal Danish Library building in Copenhagen, lit up at night"/>
          <p:cNvSpPr/>
          <p:nvPr>
            <p:ph type="pic" sz="quarter" idx="23"/>
          </p:nvPr>
        </p:nvSpPr>
        <p:spPr>
          <a:xfrm>
            <a:off x="7010400" y="952500"/>
            <a:ext cx="5848350" cy="3898902"/>
          </a:xfrm>
          <a:prstGeom prst="rect">
            <a:avLst/>
          </a:prstGeom>
        </p:spPr>
        <p:txBody>
          <a:bodyPr lIns="91439" tIns="45719" rIns="91439" bIns="45719"/>
          <a:lstStyle/>
          <a:p>
            <a:pPr/>
          </a:p>
        </p:txBody>
      </p:sp>
      <p:sp>
        <p:nvSpPr>
          <p:cNvPr id="152"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solidFill>
          <a:srgbClr val="F0EBE0"/>
        </a:solidFill>
      </p:bgPr>
    </p:bg>
    <p:spTree>
      <p:nvGrpSpPr>
        <p:cNvPr id="1" name=""/>
        <p:cNvGrpSpPr/>
        <p:nvPr/>
      </p:nvGrpSpPr>
      <p:grpSpPr>
        <a:xfrm>
          <a:off x="0" y="0"/>
          <a:ext cx="0" cy="0"/>
          <a:chOff x="0" y="0"/>
          <a:chExt cx="0" cy="0"/>
        </a:xfrm>
      </p:grpSpPr>
      <p:sp>
        <p:nvSpPr>
          <p:cNvPr id="159" name="Aerial photo of the Circle Bridge, a modern pedestrian bridge in Copenhagen with five circular platforms"/>
          <p:cNvSpPr/>
          <p:nvPr>
            <p:ph type="pic" idx="21"/>
          </p:nvPr>
        </p:nvSpPr>
        <p:spPr>
          <a:xfrm>
            <a:off x="912216" y="445095"/>
            <a:ext cx="11366502" cy="8526006"/>
          </a:xfrm>
          <a:prstGeom prst="rect">
            <a:avLst/>
          </a:prstGeom>
        </p:spPr>
        <p:txBody>
          <a:bodyPr lIns="91439" tIns="45719" rIns="91439" bIns="45719"/>
          <a:lstStyle/>
          <a:p>
            <a:pPr/>
          </a:p>
        </p:txBody>
      </p:sp>
      <p:sp>
        <p:nvSpPr>
          <p:cNvPr id="160"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0EBE0"/>
        </a:solidFill>
      </p:bgPr>
    </p:bg>
    <p:spTree>
      <p:nvGrpSpPr>
        <p:cNvPr id="1" name=""/>
        <p:cNvGrpSpPr/>
        <p:nvPr/>
      </p:nvGrpSpPr>
      <p:grpSpPr>
        <a:xfrm>
          <a:off x="0" y="0"/>
          <a:ext cx="0" cy="0"/>
          <a:chOff x="0" y="0"/>
          <a:chExt cx="0" cy="0"/>
        </a:xfrm>
      </p:grpSpPr>
      <p:sp>
        <p:nvSpPr>
          <p:cNvPr id="167" name="Slide Number"/>
          <p:cNvSpPr txBox="1"/>
          <p:nvPr>
            <p:ph type="sldNum" sz="quarter" idx="2"/>
          </p:nvPr>
        </p:nvSpPr>
        <p:spPr>
          <a:xfrm>
            <a:off x="6350000" y="9347200"/>
            <a:ext cx="295657" cy="304801"/>
          </a:xfrm>
          <a:prstGeom prst="rect">
            <a:avLst/>
          </a:prstGeom>
        </p:spPr>
        <p:txBody>
          <a:bodyPr lIns="50800" tIns="50800" rIns="50800" bIns="50800" anchor="b"/>
          <a:lstStyle>
            <a:lvl1pPr algn="ctr" defTabSz="584200">
              <a:defRPr sz="1200">
                <a:solidFill>
                  <a:srgbClr val="227AAF"/>
                </a:solidFill>
                <a:latin typeface="Avenir Next Medium"/>
                <a:ea typeface="Avenir Next Medium"/>
                <a:cs typeface="Avenir Next Medium"/>
                <a:sym typeface="Avenir Next Medium"/>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4" name="Title Text"/>
          <p:cNvSpPr txBox="1"/>
          <p:nvPr>
            <p:ph type="title"/>
          </p:nvPr>
        </p:nvSpPr>
        <p:spPr>
          <a:xfrm>
            <a:off x="673100" y="3835400"/>
            <a:ext cx="11658600" cy="3886200"/>
          </a:xfrm>
          <a:prstGeom prst="rect">
            <a:avLst/>
          </a:prstGeom>
        </p:spPr>
        <p:txBody>
          <a:bodyPr lIns="50800" tIns="50800" rIns="50800" bIns="50800" anchor="t">
            <a:normAutofit fontScale="100000" lnSpcReduction="0"/>
          </a:bodyPr>
          <a:lstStyle>
            <a:lvl1pPr defTabSz="457200">
              <a:defRPr cap="all" spc="208" sz="10400">
                <a:solidFill>
                  <a:srgbClr val="FFFFFF"/>
                </a:solidFill>
                <a:latin typeface="Futura"/>
                <a:ea typeface="Futura"/>
                <a:cs typeface="Futura"/>
                <a:sym typeface="Futura"/>
              </a:defRPr>
            </a:lvl1pPr>
          </a:lstStyle>
          <a:p>
            <a:pPr/>
            <a:r>
              <a:t>Title Text</a:t>
            </a:r>
          </a:p>
        </p:txBody>
      </p:sp>
      <p:sp>
        <p:nvSpPr>
          <p:cNvPr id="175" name="Body Level One…"/>
          <p:cNvSpPr txBox="1"/>
          <p:nvPr>
            <p:ph type="body" sz="quarter" idx="1"/>
          </p:nvPr>
        </p:nvSpPr>
        <p:spPr>
          <a:xfrm>
            <a:off x="673100" y="2070100"/>
            <a:ext cx="11658600" cy="1778000"/>
          </a:xfrm>
          <a:prstGeom prst="rect">
            <a:avLst/>
          </a:prstGeom>
        </p:spPr>
        <p:txBody>
          <a:bodyPr lIns="50800" tIns="50800" rIns="50800" bIns="50800" anchor="b">
            <a:normAutofit fontScale="100000" lnSpcReduction="0"/>
          </a:bodyPr>
          <a:lstStyle>
            <a:lvl1pPr marL="0" indent="0" algn="ctr" defTabSz="457200">
              <a:spcBef>
                <a:spcPts val="0"/>
              </a:spcBef>
              <a:buSzTx/>
              <a:buFontTx/>
              <a:buNone/>
              <a:defRPr cap="all" spc="215" sz="5400">
                <a:solidFill>
                  <a:srgbClr val="FFFFFF"/>
                </a:solidFill>
                <a:latin typeface="Futura"/>
                <a:ea typeface="Futura"/>
                <a:cs typeface="Futura"/>
                <a:sym typeface="Futura"/>
              </a:defRPr>
            </a:lvl1pPr>
            <a:lvl2pPr marL="0" indent="0" algn="ctr" defTabSz="457200">
              <a:spcBef>
                <a:spcPts val="0"/>
              </a:spcBef>
              <a:buSzTx/>
              <a:buFontTx/>
              <a:buNone/>
              <a:defRPr cap="all" spc="215" sz="5400">
                <a:solidFill>
                  <a:srgbClr val="FFFFFF"/>
                </a:solidFill>
                <a:latin typeface="Futura"/>
                <a:ea typeface="Futura"/>
                <a:cs typeface="Futura"/>
                <a:sym typeface="Futura"/>
              </a:defRPr>
            </a:lvl2pPr>
            <a:lvl3pPr marL="0" indent="0" algn="ctr" defTabSz="457200">
              <a:spcBef>
                <a:spcPts val="0"/>
              </a:spcBef>
              <a:buSzTx/>
              <a:buFontTx/>
              <a:buNone/>
              <a:defRPr cap="all" spc="215" sz="5400">
                <a:solidFill>
                  <a:srgbClr val="FFFFFF"/>
                </a:solidFill>
                <a:latin typeface="Futura"/>
                <a:ea typeface="Futura"/>
                <a:cs typeface="Futura"/>
                <a:sym typeface="Futura"/>
              </a:defRPr>
            </a:lvl3pPr>
            <a:lvl4pPr marL="0" indent="0" algn="ctr" defTabSz="457200">
              <a:spcBef>
                <a:spcPts val="0"/>
              </a:spcBef>
              <a:buSzTx/>
              <a:buFontTx/>
              <a:buNone/>
              <a:defRPr cap="all" spc="215" sz="5400">
                <a:solidFill>
                  <a:srgbClr val="FFFFFF"/>
                </a:solidFill>
                <a:latin typeface="Futura"/>
                <a:ea typeface="Futura"/>
                <a:cs typeface="Futura"/>
                <a:sym typeface="Futura"/>
              </a:defRPr>
            </a:lvl4pPr>
            <a:lvl5pPr marL="0" indent="0" algn="ctr" defTabSz="457200">
              <a:spcBef>
                <a:spcPts val="0"/>
              </a:spcBef>
              <a:buSzTx/>
              <a:buFontTx/>
              <a:buNone/>
              <a:defRPr cap="all" spc="215" sz="5400">
                <a:solidFill>
                  <a:srgbClr val="FFFFFF"/>
                </a:solidFill>
                <a:latin typeface="Futura"/>
                <a:ea typeface="Futura"/>
                <a:cs typeface="Futura"/>
                <a:sym typeface="Futura"/>
              </a:defRPr>
            </a:lvl5pPr>
          </a:lstStyle>
          <a:p>
            <a:pPr/>
            <a:r>
              <a:t>Body Level One</a:t>
            </a:r>
          </a:p>
          <a:p>
            <a:pPr lvl="1"/>
            <a:r>
              <a:t>Body Level Two</a:t>
            </a:r>
          </a:p>
          <a:p>
            <a:pPr lvl="2"/>
            <a:r>
              <a:t>Body Level Three</a:t>
            </a:r>
          </a:p>
          <a:p>
            <a:pPr lvl="3"/>
            <a:r>
              <a:t>Body Level Four</a:t>
            </a:r>
          </a:p>
          <a:p>
            <a:pPr lvl="4"/>
            <a:r>
              <a:t>Body Level Five</a:t>
            </a:r>
          </a:p>
        </p:txBody>
      </p:sp>
      <p:sp>
        <p:nvSpPr>
          <p:cNvPr id="176" name="Slide Number"/>
          <p:cNvSpPr txBox="1"/>
          <p:nvPr>
            <p:ph type="sldNum" sz="quarter" idx="2"/>
          </p:nvPr>
        </p:nvSpPr>
        <p:spPr>
          <a:xfrm>
            <a:off x="6338817" y="9234278"/>
            <a:ext cx="327168" cy="337606"/>
          </a:xfrm>
          <a:prstGeom prst="rect">
            <a:avLst/>
          </a:prstGeom>
        </p:spPr>
        <p:txBody>
          <a:bodyPr lIns="50800" tIns="50800" rIns="50800" bIns="50800"/>
          <a:lstStyle>
            <a:lvl1pPr algn="ctr" defTabSz="457200">
              <a:defRPr cap="all" spc="28" sz="1400">
                <a:solidFill>
                  <a:srgbClr val="FFFFFF"/>
                </a:solidFill>
                <a:latin typeface="Futura"/>
                <a:ea typeface="Futura"/>
                <a:cs typeface="Futura"/>
                <a:sym typeface="Futur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000000"/>
        </a:solidFill>
      </p:bgPr>
    </p:bg>
    <p:spTree>
      <p:nvGrpSpPr>
        <p:cNvPr id="1" name=""/>
        <p:cNvGrpSpPr/>
        <p:nvPr/>
      </p:nvGrpSpPr>
      <p:grpSpPr>
        <a:xfrm>
          <a:off x="0" y="0"/>
          <a:ext cx="0" cy="0"/>
          <a:chOff x="0" y="0"/>
          <a:chExt cx="0" cy="0"/>
        </a:xfrm>
      </p:grpSpPr>
      <p:sp>
        <p:nvSpPr>
          <p:cNvPr id="190" name="Title Text"/>
          <p:cNvSpPr txBox="1"/>
          <p:nvPr>
            <p:ph type="title"/>
          </p:nvPr>
        </p:nvSpPr>
        <p:spPr>
          <a:xfrm>
            <a:off x="650239" y="390595"/>
            <a:ext cx="11704322" cy="1625601"/>
          </a:xfrm>
          <a:prstGeom prst="rect">
            <a:avLst/>
          </a:prstGeom>
        </p:spPr>
        <p:txBody>
          <a:bodyPr>
            <a:normAutofit fontScale="100000" lnSpcReduction="0"/>
          </a:bodyPr>
          <a:lstStyle>
            <a:lvl1pPr>
              <a:defRPr>
                <a:solidFill>
                  <a:srgbClr val="FF9900"/>
                </a:solidFill>
                <a:latin typeface="Arial"/>
                <a:ea typeface="Arial"/>
                <a:cs typeface="Arial"/>
                <a:sym typeface="Arial"/>
              </a:defRPr>
            </a:lvl1pPr>
          </a:lstStyle>
          <a:p>
            <a:pPr/>
            <a:r>
              <a:t>Title Text</a:t>
            </a:r>
          </a:p>
        </p:txBody>
      </p:sp>
      <p:sp>
        <p:nvSpPr>
          <p:cNvPr id="191" name="Body Level One…"/>
          <p:cNvSpPr txBox="1"/>
          <p:nvPr>
            <p:ph type="body" idx="1"/>
          </p:nvPr>
        </p:nvSpPr>
        <p:spPr>
          <a:xfrm>
            <a:off x="650239" y="2275839"/>
            <a:ext cx="11704322" cy="6436926"/>
          </a:xfrm>
          <a:prstGeom prst="rect">
            <a:avLst/>
          </a:prstGeom>
        </p:spPr>
        <p:txBody>
          <a:bodyPr>
            <a:normAutofit fontScale="100000" lnSpcReduction="0"/>
          </a:bodyPr>
          <a:lstStyle>
            <a:lvl1pPr>
              <a:buFontTx/>
              <a:defRPr>
                <a:solidFill>
                  <a:srgbClr val="FFFFFF"/>
                </a:solidFill>
                <a:latin typeface="Arial"/>
                <a:ea typeface="Arial"/>
                <a:cs typeface="Arial"/>
                <a:sym typeface="Arial"/>
              </a:defRPr>
            </a:lvl1pPr>
            <a:lvl2pPr>
              <a:buFontTx/>
              <a:defRPr>
                <a:solidFill>
                  <a:srgbClr val="FFFFFF"/>
                </a:solidFill>
                <a:latin typeface="Arial"/>
                <a:ea typeface="Arial"/>
                <a:cs typeface="Arial"/>
                <a:sym typeface="Arial"/>
              </a:defRPr>
            </a:lvl2pPr>
            <a:lvl3pPr>
              <a:buFontTx/>
              <a:defRPr>
                <a:solidFill>
                  <a:srgbClr val="FFFFFF"/>
                </a:solidFill>
                <a:latin typeface="Arial"/>
                <a:ea typeface="Arial"/>
                <a:cs typeface="Arial"/>
                <a:sym typeface="Arial"/>
              </a:defRPr>
            </a:lvl3pPr>
            <a:lvl4pPr>
              <a:buFontTx/>
              <a:defRPr>
                <a:solidFill>
                  <a:srgbClr val="FFFFFF"/>
                </a:solidFill>
                <a:latin typeface="Arial"/>
                <a:ea typeface="Arial"/>
                <a:cs typeface="Arial"/>
                <a:sym typeface="Arial"/>
              </a:defRPr>
            </a:lvl4pPr>
            <a:lvl5pPr>
              <a:buFontTx/>
              <a:defRPr>
                <a:solidFill>
                  <a:srgbClr val="FFFFFF"/>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92" name="Slide Number"/>
          <p:cNvSpPr txBox="1"/>
          <p:nvPr>
            <p:ph type="sldNum" sz="quarter" idx="2"/>
          </p:nvPr>
        </p:nvSpPr>
        <p:spPr>
          <a:xfrm>
            <a:off x="11957539" y="8882098"/>
            <a:ext cx="397021" cy="389270"/>
          </a:xfrm>
          <a:prstGeom prst="rect">
            <a:avLst/>
          </a:prstGeom>
        </p:spPr>
        <p:txBody>
          <a:bodyPr anchor="t"/>
          <a:lstStyle>
            <a:lvl1pPr>
              <a:defRPr sz="18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000000"/>
        </a:solidFill>
      </p:bgPr>
    </p:bg>
    <p:spTree>
      <p:nvGrpSpPr>
        <p:cNvPr id="1" name=""/>
        <p:cNvGrpSpPr/>
        <p:nvPr/>
      </p:nvGrpSpPr>
      <p:grpSpPr>
        <a:xfrm>
          <a:off x="0" y="0"/>
          <a:ext cx="0" cy="0"/>
          <a:chOff x="0" y="0"/>
          <a:chExt cx="0" cy="0"/>
        </a:xfrm>
      </p:grpSpPr>
      <p:sp>
        <p:nvSpPr>
          <p:cNvPr id="199" name="Slide Number"/>
          <p:cNvSpPr txBox="1"/>
          <p:nvPr>
            <p:ph type="sldNum" sz="quarter" idx="2"/>
          </p:nvPr>
        </p:nvSpPr>
        <p:spPr>
          <a:xfrm>
            <a:off x="11957539" y="8882098"/>
            <a:ext cx="397021" cy="389270"/>
          </a:xfrm>
          <a:prstGeom prst="rect">
            <a:avLst/>
          </a:prstGeom>
        </p:spPr>
        <p:txBody>
          <a:bodyPr anchor="t"/>
          <a:lstStyle>
            <a:lvl1pPr>
              <a:defRPr sz="18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000000"/>
        </a:solidFill>
      </p:bgPr>
    </p:bg>
    <p:spTree>
      <p:nvGrpSpPr>
        <p:cNvPr id="1" name=""/>
        <p:cNvGrpSpPr/>
        <p:nvPr/>
      </p:nvGrpSpPr>
      <p:grpSpPr>
        <a:xfrm>
          <a:off x="0" y="0"/>
          <a:ext cx="0" cy="0"/>
          <a:chOff x="0" y="0"/>
          <a:chExt cx="0" cy="0"/>
        </a:xfrm>
      </p:grpSpPr>
      <p:sp>
        <p:nvSpPr>
          <p:cNvPr id="206" name="Title Text"/>
          <p:cNvSpPr txBox="1"/>
          <p:nvPr>
            <p:ph type="title"/>
          </p:nvPr>
        </p:nvSpPr>
        <p:spPr>
          <a:xfrm>
            <a:off x="975359" y="3029937"/>
            <a:ext cx="11054082" cy="2090703"/>
          </a:xfrm>
          <a:prstGeom prst="rect">
            <a:avLst/>
          </a:prstGeom>
        </p:spPr>
        <p:txBody>
          <a:bodyPr>
            <a:normAutofit fontScale="100000" lnSpcReduction="0"/>
          </a:bodyPr>
          <a:lstStyle>
            <a:lvl1pPr>
              <a:defRPr>
                <a:solidFill>
                  <a:srgbClr val="FF9900"/>
                </a:solidFill>
                <a:latin typeface="Arial"/>
                <a:ea typeface="Arial"/>
                <a:cs typeface="Arial"/>
                <a:sym typeface="Arial"/>
              </a:defRPr>
            </a:lvl1pPr>
          </a:lstStyle>
          <a:p>
            <a:pPr/>
            <a:r>
              <a:t>Title Text</a:t>
            </a:r>
          </a:p>
        </p:txBody>
      </p:sp>
      <p:sp>
        <p:nvSpPr>
          <p:cNvPr id="207" name="Body Level One…"/>
          <p:cNvSpPr txBox="1"/>
          <p:nvPr>
            <p:ph type="body" sz="quarter" idx="1"/>
          </p:nvPr>
        </p:nvSpPr>
        <p:spPr>
          <a:xfrm>
            <a:off x="1950719" y="5527040"/>
            <a:ext cx="9103361" cy="2492587"/>
          </a:xfrm>
          <a:prstGeom prst="rect">
            <a:avLst/>
          </a:prstGeom>
        </p:spPr>
        <p:txBody>
          <a:bodyPr>
            <a:normAutofit fontScale="100000" lnSpcReduction="0"/>
          </a:bodyPr>
          <a:lstStyle>
            <a:lvl1pPr marL="0" indent="0" algn="ctr">
              <a:buSzTx/>
              <a:buFontTx/>
              <a:buNone/>
              <a:defRPr>
                <a:solidFill>
                  <a:srgbClr val="FFFFFF"/>
                </a:solidFill>
                <a:latin typeface="Arial"/>
                <a:ea typeface="Arial"/>
                <a:cs typeface="Arial"/>
                <a:sym typeface="Arial"/>
              </a:defRPr>
            </a:lvl1pPr>
            <a:lvl2pPr marL="0" indent="457200" algn="ctr">
              <a:buSzTx/>
              <a:buFontTx/>
              <a:buNone/>
              <a:defRPr>
                <a:solidFill>
                  <a:srgbClr val="FFFFFF"/>
                </a:solidFill>
                <a:latin typeface="Arial"/>
                <a:ea typeface="Arial"/>
                <a:cs typeface="Arial"/>
                <a:sym typeface="Arial"/>
              </a:defRPr>
            </a:lvl2pPr>
            <a:lvl3pPr marL="0" indent="914400" algn="ctr">
              <a:buSzTx/>
              <a:buFontTx/>
              <a:buNone/>
              <a:defRPr>
                <a:solidFill>
                  <a:srgbClr val="FFFFFF"/>
                </a:solidFill>
                <a:latin typeface="Arial"/>
                <a:ea typeface="Arial"/>
                <a:cs typeface="Arial"/>
                <a:sym typeface="Arial"/>
              </a:defRPr>
            </a:lvl3pPr>
            <a:lvl4pPr marL="0" indent="1371600" algn="ctr">
              <a:buSzTx/>
              <a:buFontTx/>
              <a:buNone/>
              <a:defRPr>
                <a:solidFill>
                  <a:srgbClr val="FFFFFF"/>
                </a:solidFill>
                <a:latin typeface="Arial"/>
                <a:ea typeface="Arial"/>
                <a:cs typeface="Arial"/>
                <a:sym typeface="Arial"/>
              </a:defRPr>
            </a:lvl4pPr>
            <a:lvl5pPr marL="0" indent="1828800" algn="ctr">
              <a:buSzTx/>
              <a:buFontTx/>
              <a:buNone/>
              <a:defRPr>
                <a:solidFill>
                  <a:srgbClr val="FFFFFF"/>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208" name="Slide Number"/>
          <p:cNvSpPr txBox="1"/>
          <p:nvPr>
            <p:ph type="sldNum" sz="quarter" idx="2"/>
          </p:nvPr>
        </p:nvSpPr>
        <p:spPr>
          <a:xfrm>
            <a:off x="11957539" y="8882098"/>
            <a:ext cx="397021" cy="389270"/>
          </a:xfrm>
          <a:prstGeom prst="rect">
            <a:avLst/>
          </a:prstGeom>
        </p:spPr>
        <p:txBody>
          <a:bodyPr anchor="t"/>
          <a:lstStyle>
            <a:lvl1pPr>
              <a:defRPr sz="1800">
                <a:solidFill>
                  <a:srgbClr val="FFFFFF"/>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50239" y="130950"/>
            <a:ext cx="11704322" cy="2144890"/>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ctr"/>
          <a:lstStyle/>
          <a:p>
            <a:pPr/>
            <a:r>
              <a:t>Title Text</a:t>
            </a:r>
          </a:p>
        </p:txBody>
      </p:sp>
      <p:sp>
        <p:nvSpPr>
          <p:cNvPr id="3" name="Body Level One…"/>
          <p:cNvSpPr txBox="1"/>
          <p:nvPr>
            <p:ph type="body" idx="1"/>
          </p:nvPr>
        </p:nvSpPr>
        <p:spPr>
          <a:xfrm>
            <a:off x="650239" y="2275839"/>
            <a:ext cx="11704322" cy="7477761"/>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5833" y="9130186"/>
            <a:ext cx="348727" cy="339202"/>
          </a:xfrm>
          <a:prstGeom prst="rect">
            <a:avLst/>
          </a:prstGeom>
          <a:ln w="12700">
            <a:miter lim="400000"/>
          </a:ln>
        </p:spPr>
        <p:txBody>
          <a:bodyPr wrap="none" lIns="65023" tIns="65023" rIns="65023" bIns="65023" anchor="ctr">
            <a:spAutoFit/>
          </a:bodyPr>
          <a:lstStyle>
            <a:lvl1pPr algn="r" defTabSz="1300480">
              <a:spcBef>
                <a:spcPts val="0"/>
              </a:spcBef>
              <a:defRPr sz="1600">
                <a:solidFill>
                  <a:srgbClr val="898989"/>
                </a:solidFill>
                <a:latin typeface="Calibri"/>
                <a:ea typeface="Calibri"/>
                <a:cs typeface="Calibri"/>
                <a:sym typeface="Calibri"/>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transition xmlns:p14="http://schemas.microsoft.com/office/powerpoint/2010/main" spd="med" advClick="1"/>
  <p:txStyles>
    <p:titleStyle>
      <a:lvl1pPr marL="0" marR="0" indent="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1pPr>
      <a:lvl2pPr marL="0" marR="0" indent="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2pPr>
      <a:lvl3pPr marL="0" marR="0" indent="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3pPr>
      <a:lvl4pPr marL="0" marR="0" indent="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4pPr>
      <a:lvl5pPr marL="0" marR="0" indent="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5pPr>
      <a:lvl6pPr marL="0" marR="0" indent="45720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6pPr>
      <a:lvl7pPr marL="0" marR="0" indent="91440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7pPr>
      <a:lvl8pPr marL="0" marR="0" indent="137160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8pPr>
      <a:lvl9pPr marL="0" marR="0" indent="1828800" algn="ctr" defTabSz="1300480" latinLnBrk="0">
        <a:lnSpc>
          <a:spcPct val="100000"/>
        </a:lnSpc>
        <a:spcBef>
          <a:spcPts val="0"/>
        </a:spcBef>
        <a:spcAft>
          <a:spcPts val="0"/>
        </a:spcAft>
        <a:buClrTx/>
        <a:buSzTx/>
        <a:buFontTx/>
        <a:buNone/>
        <a:tabLst/>
        <a:defRPr b="0" baseline="0" cap="none" i="0" spc="0" strike="noStrike" sz="6200" u="none">
          <a:solidFill>
            <a:srgbClr val="000000"/>
          </a:solidFill>
          <a:uFillTx/>
          <a:latin typeface="Calibri"/>
          <a:ea typeface="Calibri"/>
          <a:cs typeface="Calibri"/>
          <a:sym typeface="Calibri"/>
        </a:defRPr>
      </a:lvl9pPr>
    </p:titleStyle>
    <p:bodyStyle>
      <a:lvl1pPr marL="471487" marR="0" indent="-471487"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1pPr>
      <a:lvl2pPr marL="906235" marR="0" indent="-449035"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2pPr>
      <a:lvl3pPr marL="1333500" marR="0" indent="-41910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3pPr>
      <a:lvl4pPr marL="1874520" marR="0" indent="-50292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4pPr>
      <a:lvl5pPr marL="2387600" marR="0" indent="-55880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5pPr>
      <a:lvl6pPr marL="2844800" marR="0" indent="-55880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6pPr>
      <a:lvl7pPr marL="3302000" marR="0" indent="-55880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7pPr>
      <a:lvl8pPr marL="3759200" marR="0" indent="-55880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8pPr>
      <a:lvl9pPr marL="4216400" marR="0" indent="-558800" algn="l" defTabSz="1300480" latinLnBrk="0">
        <a:lnSpc>
          <a:spcPct val="100000"/>
        </a:lnSpc>
        <a:spcBef>
          <a:spcPts val="1000"/>
        </a:spcBef>
        <a:spcAft>
          <a:spcPts val="0"/>
        </a:spcAft>
        <a:buClrTx/>
        <a:buSzPct val="100000"/>
        <a:buFont typeface="Arial"/>
        <a:buChar char=""/>
        <a:tabLst/>
        <a:defRPr b="0" baseline="0" cap="none" i="0" spc="0" strike="noStrike" sz="4400" u="none">
          <a:solidFill>
            <a:srgbClr val="000000"/>
          </a:solidFill>
          <a:uFillTx/>
          <a:latin typeface="Calibri"/>
          <a:ea typeface="Calibri"/>
          <a:cs typeface="Calibri"/>
          <a:sym typeface="Calibri"/>
        </a:defRPr>
      </a:lvl9pPr>
    </p:bodyStyle>
    <p:otherStyle>
      <a:lvl1pPr marL="0" marR="0" indent="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1pPr>
      <a:lvl2pPr marL="0" marR="0" indent="45720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2pPr>
      <a:lvl3pPr marL="0" marR="0" indent="91440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3pPr>
      <a:lvl4pPr marL="0" marR="0" indent="137160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4pPr>
      <a:lvl5pPr marL="0" marR="0" indent="182880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5pPr>
      <a:lvl6pPr marL="0" marR="0" indent="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6pPr>
      <a:lvl7pPr marL="0" marR="0" indent="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7pPr>
      <a:lvl8pPr marL="0" marR="0" indent="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8pPr>
      <a:lvl9pPr marL="0" marR="0" indent="0" algn="r" defTabSz="1300480" latinLnBrk="0">
        <a:lnSpc>
          <a:spcPct val="100000"/>
        </a:lnSpc>
        <a:spcBef>
          <a:spcPts val="0"/>
        </a:spcBef>
        <a:spcAft>
          <a:spcPts val="0"/>
        </a:spcAft>
        <a:buClrTx/>
        <a:buSzTx/>
        <a:buFontTx/>
        <a:buNone/>
        <a:tabLst/>
        <a:defRPr b="0" baseline="0" cap="none" i="0" spc="0" strike="noStrike" sz="16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video" Target="../media/media1.mp4"/><Relationship Id="rId7" Type="http://schemas.microsoft.com/office/2007/relationships/media" Target="../media/media1.mp4"/><Relationship Id="rId8" Type="http://schemas.openxmlformats.org/officeDocument/2006/relationships/image" Target="../media/image6.png"/><Relationship Id="rId9"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21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21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22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22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222"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22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22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22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226" name="CuadroTexto 4"/>
          <p:cNvSpPr txBox="1"/>
          <p:nvPr/>
        </p:nvSpPr>
        <p:spPr>
          <a:xfrm>
            <a:off x="7813617" y="9128331"/>
            <a:ext cx="216190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By:    Selvin E. Intong</a:t>
            </a:r>
          </a:p>
        </p:txBody>
      </p:sp>
      <p:sp>
        <p:nvSpPr>
          <p:cNvPr id="227" name="CuadroTexto 4"/>
          <p:cNvSpPr txBox="1"/>
          <p:nvPr/>
        </p:nvSpPr>
        <p:spPr>
          <a:xfrm>
            <a:off x="914783" y="7735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ADAM and EVE</a:t>
            </a:r>
          </a:p>
        </p:txBody>
      </p:sp>
      <p:sp>
        <p:nvSpPr>
          <p:cNvPr id="228"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229"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230"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231" name="CuadroTexto 4"/>
          <p:cNvSpPr txBox="1"/>
          <p:nvPr/>
        </p:nvSpPr>
        <p:spPr>
          <a:xfrm>
            <a:off x="2254087" y="2458334"/>
            <a:ext cx="6786419" cy="483693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defRPr sz="5600">
                <a:solidFill>
                  <a:srgbClr val="FFFFFF"/>
                </a:solidFill>
                <a:latin typeface="Times New Roman"/>
                <a:ea typeface="Times New Roman"/>
                <a:cs typeface="Times New Roman"/>
                <a:sym typeface="Times New Roman"/>
              </a:defRPr>
            </a:pPr>
            <a:r>
              <a:t>HAPPY MidWeek</a:t>
            </a:r>
          </a:p>
          <a:p>
            <a:pPr defTabSz="650240">
              <a:defRPr sz="2100">
                <a:solidFill>
                  <a:srgbClr val="FFFFFF"/>
                </a:solidFill>
                <a:latin typeface="Times New Roman"/>
                <a:ea typeface="Times New Roman"/>
                <a:cs typeface="Times New Roman"/>
                <a:sym typeface="Times New Roman"/>
              </a:defRPr>
            </a:pPr>
            <a:r>
              <a:t> </a:t>
            </a:r>
            <a:endParaRPr sz="1700"/>
          </a:p>
          <a:p>
            <a:pPr defTabSz="650240">
              <a:defRPr sz="5600">
                <a:solidFill>
                  <a:srgbClr val="FFFFFF"/>
                </a:solidFill>
                <a:latin typeface="Times New Roman"/>
                <a:ea typeface="Times New Roman"/>
                <a:cs typeface="Times New Roman"/>
                <a:sym typeface="Times New Roman"/>
              </a:defRPr>
            </a:pPr>
            <a:r>
              <a:t>THANK YOU </a:t>
            </a:r>
          </a:p>
          <a:p>
            <a:pPr defTabSz="650240">
              <a:defRPr sz="5600">
                <a:solidFill>
                  <a:srgbClr val="FFFFFF"/>
                </a:solidFill>
                <a:latin typeface="Times New Roman"/>
                <a:ea typeface="Times New Roman"/>
                <a:cs typeface="Times New Roman"/>
                <a:sym typeface="Times New Roman"/>
              </a:defRPr>
            </a:pPr>
            <a:r>
              <a:t>FOR</a:t>
            </a:r>
          </a:p>
          <a:p>
            <a:pPr defTabSz="650240">
              <a:defRPr sz="5600">
                <a:solidFill>
                  <a:srgbClr val="FFFFFF"/>
                </a:solidFill>
                <a:latin typeface="Times New Roman"/>
                <a:ea typeface="Times New Roman"/>
                <a:cs typeface="Times New Roman"/>
                <a:sym typeface="Times New Roman"/>
              </a:defRPr>
            </a:pPr>
            <a:r>
              <a:t>BEING HERE TONIGHT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3"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234"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235"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236"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237"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238"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239"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240"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241"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242"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243"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244"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245"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246"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247"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248" name="CuadroTexto 4"/>
          <p:cNvSpPr txBox="1"/>
          <p:nvPr/>
        </p:nvSpPr>
        <p:spPr>
          <a:xfrm>
            <a:off x="139537" y="2481471"/>
            <a:ext cx="11514602" cy="7059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Was Eve alone as she was being tempted by the Serpent?</a:t>
            </a:r>
          </a:p>
        </p:txBody>
      </p:sp>
      <p:sp>
        <p:nvSpPr>
          <p:cNvPr id="249" name="CuadroTexto 4"/>
          <p:cNvSpPr txBox="1"/>
          <p:nvPr/>
        </p:nvSpPr>
        <p:spPr>
          <a:xfrm>
            <a:off x="129256" y="3352144"/>
            <a:ext cx="11036080" cy="534709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200">
                <a:solidFill>
                  <a:srgbClr val="FFFFFF"/>
                </a:solidFill>
                <a:latin typeface="Times New Roman"/>
                <a:ea typeface="Times New Roman"/>
                <a:cs typeface="Times New Roman"/>
                <a:sym typeface="Times New Roman"/>
              </a:defRPr>
            </a:lvl1pPr>
          </a:lstStyle>
          <a:p>
            <a:pPr/>
            <a:r>
              <a:t>“Eve had been the first in transgression; and she had fallen into temptation by separating from her companion, contrary to the divine direction. It was by her solicitation that Adam sinned, and she was now placed in subjection to her husband.”</a:t>
            </a:r>
          </a:p>
        </p:txBody>
      </p:sp>
      <p:sp>
        <p:nvSpPr>
          <p:cNvPr id="250" name="CuadroTexto 4"/>
          <p:cNvSpPr txBox="1"/>
          <p:nvPr/>
        </p:nvSpPr>
        <p:spPr>
          <a:xfrm>
            <a:off x="6378793" y="8851304"/>
            <a:ext cx="4002610" cy="53565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lnSpc>
                <a:spcPct val="40000"/>
              </a:lnSpc>
              <a:spcBef>
                <a:spcPts val="800"/>
              </a:spcBef>
              <a:defRPr b="1" sz="3200">
                <a:solidFill>
                  <a:srgbClr val="FFFFFF"/>
                </a:solidFill>
                <a:latin typeface="Calibri"/>
                <a:ea typeface="Calibri"/>
                <a:cs typeface="Calibri"/>
                <a:sym typeface="Calibri"/>
              </a:defRPr>
            </a:lvl1pPr>
          </a:lstStyle>
          <a:p>
            <a:pPr/>
            <a:r>
              <a:t>AH. p.115.1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32" presetID="23" grpId="2" fill="hold">
                                  <p:stCondLst>
                                    <p:cond delay="0"/>
                                  </p:stCondLst>
                                  <p:iterate type="el" backwards="0">
                                    <p:tmAbs val="0"/>
                                  </p:iterate>
                                  <p:childTnLst>
                                    <p:set>
                                      <p:cBhvr>
                                        <p:cTn id="10" fill="hold"/>
                                        <p:tgtEl>
                                          <p:spTgt spid="247"/>
                                        </p:tgtEl>
                                        <p:attrNameLst>
                                          <p:attrName>style.visibility</p:attrName>
                                        </p:attrNameLst>
                                      </p:cBhvr>
                                      <p:to>
                                        <p:strVal val="visible"/>
                                      </p:to>
                                    </p:set>
                                    <p:anim calcmode="lin" valueType="num">
                                      <p:cBhvr>
                                        <p:cTn id="11" dur="1000" fill="hold"/>
                                        <p:tgtEl>
                                          <p:spTgt spid="247"/>
                                        </p:tgtEl>
                                        <p:attrNameLst>
                                          <p:attrName>ppt_w</p:attrName>
                                        </p:attrNameLst>
                                      </p:cBhvr>
                                      <p:tavLst>
                                        <p:tav tm="0">
                                          <p:val>
                                            <p:strVal val="4*#ppt_w"/>
                                          </p:val>
                                        </p:tav>
                                        <p:tav tm="100000">
                                          <p:val>
                                            <p:strVal val="#ppt_w"/>
                                          </p:val>
                                        </p:tav>
                                      </p:tavLst>
                                    </p:anim>
                                    <p:anim calcmode="lin" valueType="num">
                                      <p:cBhvr>
                                        <p:cTn id="12" dur="1000" fill="hold"/>
                                        <p:tgtEl>
                                          <p:spTgt spid="247"/>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32" presetID="23" grpId="3" fill="hold">
                                  <p:stCondLst>
                                    <p:cond delay="0"/>
                                  </p:stCondLst>
                                  <p:iterate type="el" backwards="0">
                                    <p:tmAbs val="0"/>
                                  </p:iterate>
                                  <p:childTnLst>
                                    <p:set>
                                      <p:cBhvr>
                                        <p:cTn id="16" fill="hold"/>
                                        <p:tgtEl>
                                          <p:spTgt spid="248"/>
                                        </p:tgtEl>
                                        <p:attrNameLst>
                                          <p:attrName>style.visibility</p:attrName>
                                        </p:attrNameLst>
                                      </p:cBhvr>
                                      <p:to>
                                        <p:strVal val="visible"/>
                                      </p:to>
                                    </p:set>
                                    <p:anim calcmode="lin" valueType="num">
                                      <p:cBhvr>
                                        <p:cTn id="17" dur="1000" fill="hold"/>
                                        <p:tgtEl>
                                          <p:spTgt spid="248"/>
                                        </p:tgtEl>
                                        <p:attrNameLst>
                                          <p:attrName>ppt_w</p:attrName>
                                        </p:attrNameLst>
                                      </p:cBhvr>
                                      <p:tavLst>
                                        <p:tav tm="0">
                                          <p:val>
                                            <p:strVal val="4*#ppt_w"/>
                                          </p:val>
                                        </p:tav>
                                        <p:tav tm="100000">
                                          <p:val>
                                            <p:strVal val="#ppt_w"/>
                                          </p:val>
                                        </p:tav>
                                      </p:tavLst>
                                    </p:anim>
                                    <p:anim calcmode="lin" valueType="num">
                                      <p:cBhvr>
                                        <p:cTn id="18" dur="1000" fill="hold"/>
                                        <p:tgtEl>
                                          <p:spTgt spid="248"/>
                                        </p:tgtEl>
                                        <p:attrNameLst>
                                          <p:attrName>ppt_h</p:attrName>
                                        </p:attrNameLst>
                                      </p:cBhvr>
                                      <p:tavLst>
                                        <p:tav tm="0">
                                          <p:val>
                                            <p:strVal val="4*#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249"/>
                                        </p:tgtEl>
                                        <p:attrNameLst>
                                          <p:attrName>style.visibility</p:attrName>
                                        </p:attrNameLst>
                                      </p:cBhvr>
                                      <p:to>
                                        <p:strVal val="visible"/>
                                      </p:to>
                                    </p:set>
                                    <p:anim calcmode="lin" valueType="num">
                                      <p:cBhvr>
                                        <p:cTn id="23" dur="1000" fill="hold"/>
                                        <p:tgtEl>
                                          <p:spTgt spid="249"/>
                                        </p:tgtEl>
                                        <p:attrNameLst>
                                          <p:attrName>ppt_w</p:attrName>
                                        </p:attrNameLst>
                                      </p:cBhvr>
                                      <p:tavLst>
                                        <p:tav tm="0">
                                          <p:val>
                                            <p:strVal val="4*#ppt_w"/>
                                          </p:val>
                                        </p:tav>
                                        <p:tav tm="100000">
                                          <p:val>
                                            <p:strVal val="#ppt_w"/>
                                          </p:val>
                                        </p:tav>
                                      </p:tavLst>
                                    </p:anim>
                                    <p:anim calcmode="lin" valueType="num">
                                      <p:cBhvr>
                                        <p:cTn id="24" dur="1000" fill="hold"/>
                                        <p:tgtEl>
                                          <p:spTgt spid="249"/>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5" fill="hold">
                                  <p:stCondLst>
                                    <p:cond delay="0"/>
                                  </p:stCondLst>
                                  <p:iterate type="el" backwards="0">
                                    <p:tmAbs val="0"/>
                                  </p:iterate>
                                  <p:childTnLst>
                                    <p:set>
                                      <p:cBhvr>
                                        <p:cTn id="28" fill="hold"/>
                                        <p:tgtEl>
                                          <p:spTgt spid="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0" grpId="5"/>
      <p:bldP build="whole" bldLvl="1" animBg="1" rev="0" advAuto="0" spid="246" grpId="1"/>
      <p:bldP build="whole" bldLvl="1" animBg="1" rev="0" advAuto="0" spid="248" grpId="3"/>
      <p:bldP build="whole" bldLvl="1" animBg="1" rev="0" advAuto="0" spid="247" grpId="2"/>
      <p:bldP build="whole" bldLvl="1" animBg="1" rev="0" advAuto="0" spid="249" grpId="4"/>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253"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254"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255"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256"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257"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258"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259"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260"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261"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262"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263"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264"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265"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266"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267" name="CuadroTexto 4"/>
          <p:cNvSpPr txBox="1"/>
          <p:nvPr/>
        </p:nvSpPr>
        <p:spPr>
          <a:xfrm>
            <a:off x="139537" y="2481471"/>
            <a:ext cx="11514602" cy="7059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Was Eve alone as she was being tempted by the Serpent?</a:t>
            </a:r>
          </a:p>
        </p:txBody>
      </p:sp>
      <p:sp>
        <p:nvSpPr>
          <p:cNvPr id="268" name="CuadroTexto 4"/>
          <p:cNvSpPr txBox="1"/>
          <p:nvPr/>
        </p:nvSpPr>
        <p:spPr>
          <a:xfrm>
            <a:off x="129256" y="3980274"/>
            <a:ext cx="11036080" cy="272657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6000">
                <a:solidFill>
                  <a:srgbClr val="FFFFFF"/>
                </a:solidFill>
                <a:latin typeface="Times New Roman"/>
                <a:ea typeface="Times New Roman"/>
                <a:cs typeface="Times New Roman"/>
                <a:sym typeface="Times New Roman"/>
              </a:defRPr>
            </a:lvl1pPr>
          </a:lstStyle>
          <a:p>
            <a:pPr/>
            <a:r>
              <a:t>“Eve yielded to temptation; and through her influence, Adam was led into sin.”</a:t>
            </a:r>
          </a:p>
        </p:txBody>
      </p:sp>
      <p:sp>
        <p:nvSpPr>
          <p:cNvPr id="269" name="CuadroTexto 4"/>
          <p:cNvSpPr txBox="1"/>
          <p:nvPr/>
        </p:nvSpPr>
        <p:spPr>
          <a:xfrm>
            <a:off x="6378793" y="8851304"/>
            <a:ext cx="4002610" cy="53565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lnSpc>
                <a:spcPct val="40000"/>
              </a:lnSpc>
              <a:spcBef>
                <a:spcPts val="800"/>
              </a:spcBef>
              <a:defRPr b="1" sz="3200">
                <a:solidFill>
                  <a:srgbClr val="FFFFFF"/>
                </a:solidFill>
                <a:latin typeface="Calibri"/>
                <a:ea typeface="Calibri"/>
                <a:cs typeface="Calibri"/>
                <a:sym typeface="Calibri"/>
              </a:defRPr>
            </a:lvl1pPr>
          </a:lstStyle>
          <a:p>
            <a:pPr/>
            <a:r>
              <a:t>GC 88. 532.1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268"/>
                                        </p:tgtEl>
                                        <p:attrNameLst>
                                          <p:attrName>style.visibility</p:attrName>
                                        </p:attrNameLst>
                                      </p:cBhvr>
                                      <p:to>
                                        <p:strVal val="visible"/>
                                      </p:to>
                                    </p:set>
                                    <p:anim calcmode="lin" valueType="num">
                                      <p:cBhvr>
                                        <p:cTn id="7" dur="1000" fill="hold"/>
                                        <p:tgtEl>
                                          <p:spTgt spid="268"/>
                                        </p:tgtEl>
                                        <p:attrNameLst>
                                          <p:attrName>ppt_w</p:attrName>
                                        </p:attrNameLst>
                                      </p:cBhvr>
                                      <p:tavLst>
                                        <p:tav tm="0">
                                          <p:val>
                                            <p:strVal val="4*#ppt_w"/>
                                          </p:val>
                                        </p:tav>
                                        <p:tav tm="100000">
                                          <p:val>
                                            <p:strVal val="#ppt_w"/>
                                          </p:val>
                                        </p:tav>
                                      </p:tavLst>
                                    </p:anim>
                                    <p:anim calcmode="lin" valueType="num">
                                      <p:cBhvr>
                                        <p:cTn id="8" dur="1000" fill="hold"/>
                                        <p:tgtEl>
                                          <p:spTgt spid="268"/>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9" grpId="2"/>
      <p:bldP build="whole" bldLvl="1" animBg="1" rev="0" advAuto="0" spid="268"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1"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272"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273"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274"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275"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276"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277"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278"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279"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280"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281"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282"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283"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284"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285"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286" name="CuadroTexto 4"/>
          <p:cNvSpPr txBox="1"/>
          <p:nvPr/>
        </p:nvSpPr>
        <p:spPr>
          <a:xfrm>
            <a:off x="139537" y="2481471"/>
            <a:ext cx="11514602" cy="7059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Was Eve alone as she was being tempted by the Serpent?</a:t>
            </a:r>
          </a:p>
        </p:txBody>
      </p:sp>
      <p:sp>
        <p:nvSpPr>
          <p:cNvPr id="287" name="CuadroTexto 4"/>
          <p:cNvSpPr txBox="1"/>
          <p:nvPr/>
        </p:nvSpPr>
        <p:spPr>
          <a:xfrm>
            <a:off x="129256" y="3458628"/>
            <a:ext cx="11036080" cy="162545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300">
                <a:solidFill>
                  <a:srgbClr val="FFFFFF"/>
                </a:solidFill>
                <a:latin typeface="Times New Roman"/>
                <a:ea typeface="Times New Roman"/>
                <a:cs typeface="Times New Roman"/>
                <a:sym typeface="Times New Roman"/>
              </a:defRPr>
            </a:lvl1pPr>
          </a:lstStyle>
          <a:p>
            <a:pPr/>
            <a:r>
              <a:t>“Eve, unconsciously at first, separated from her husband in her employment.”</a:t>
            </a:r>
          </a:p>
        </p:txBody>
      </p:sp>
      <p:sp>
        <p:nvSpPr>
          <p:cNvPr id="288" name="CuadroTexto 4"/>
          <p:cNvSpPr txBox="1"/>
          <p:nvPr/>
        </p:nvSpPr>
        <p:spPr>
          <a:xfrm>
            <a:off x="6378793" y="8851304"/>
            <a:ext cx="4002610" cy="53565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lnSpc>
                <a:spcPct val="40000"/>
              </a:lnSpc>
              <a:spcBef>
                <a:spcPts val="800"/>
              </a:spcBef>
              <a:defRPr b="1" sz="3200">
                <a:solidFill>
                  <a:srgbClr val="FFFFFF"/>
                </a:solidFill>
                <a:latin typeface="Calibri"/>
                <a:ea typeface="Calibri"/>
                <a:cs typeface="Calibri"/>
                <a:sym typeface="Calibri"/>
              </a:defRPr>
            </a:lvl1pPr>
          </a:lstStyle>
          <a:p>
            <a:pPr/>
            <a:r>
              <a:t>1SP. 35.2</a:t>
            </a:r>
          </a:p>
        </p:txBody>
      </p:sp>
      <p:sp>
        <p:nvSpPr>
          <p:cNvPr id="289" name="CuadroTexto 4"/>
          <p:cNvSpPr txBox="1"/>
          <p:nvPr/>
        </p:nvSpPr>
        <p:spPr>
          <a:xfrm>
            <a:off x="48520" y="5342632"/>
            <a:ext cx="11595874" cy="3049469"/>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000">
                <a:solidFill>
                  <a:srgbClr val="FFFFFF"/>
                </a:solidFill>
                <a:latin typeface="Times New Roman"/>
                <a:ea typeface="Times New Roman"/>
                <a:cs typeface="Times New Roman"/>
                <a:sym typeface="Times New Roman"/>
              </a:defRPr>
            </a:lvl1pPr>
          </a:lstStyle>
          <a:p>
            <a:pPr/>
            <a:r>
              <a:t>“When she became aware of the fact, she felt that there might be danger; but again she thought herself secure, even if she did not remain close by the side of her husband.”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287"/>
                                        </p:tgtEl>
                                        <p:attrNameLst>
                                          <p:attrName>style.visibility</p:attrName>
                                        </p:attrNameLst>
                                      </p:cBhvr>
                                      <p:to>
                                        <p:strVal val="visible"/>
                                      </p:to>
                                    </p:set>
                                    <p:anim calcmode="lin" valueType="num">
                                      <p:cBhvr>
                                        <p:cTn id="7" dur="1000" fill="hold"/>
                                        <p:tgtEl>
                                          <p:spTgt spid="287"/>
                                        </p:tgtEl>
                                        <p:attrNameLst>
                                          <p:attrName>ppt_w</p:attrName>
                                        </p:attrNameLst>
                                      </p:cBhvr>
                                      <p:tavLst>
                                        <p:tav tm="0">
                                          <p:val>
                                            <p:strVal val="4*#ppt_w"/>
                                          </p:val>
                                        </p:tav>
                                        <p:tav tm="100000">
                                          <p:val>
                                            <p:strVal val="#ppt_w"/>
                                          </p:val>
                                        </p:tav>
                                      </p:tavLst>
                                    </p:anim>
                                    <p:anim calcmode="lin" valueType="num">
                                      <p:cBhvr>
                                        <p:cTn id="8" dur="1000" fill="hold"/>
                                        <p:tgtEl>
                                          <p:spTgt spid="287"/>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32" presetID="23" grpId="2" fill="hold">
                                  <p:stCondLst>
                                    <p:cond delay="0"/>
                                  </p:stCondLst>
                                  <p:iterate type="el" backwards="0">
                                    <p:tmAbs val="0"/>
                                  </p:iterate>
                                  <p:childTnLst>
                                    <p:set>
                                      <p:cBhvr>
                                        <p:cTn id="12" fill="hold"/>
                                        <p:tgtEl>
                                          <p:spTgt spid="289"/>
                                        </p:tgtEl>
                                        <p:attrNameLst>
                                          <p:attrName>style.visibility</p:attrName>
                                        </p:attrNameLst>
                                      </p:cBhvr>
                                      <p:to>
                                        <p:strVal val="visible"/>
                                      </p:to>
                                    </p:set>
                                    <p:anim calcmode="lin" valueType="num">
                                      <p:cBhvr>
                                        <p:cTn id="13" dur="1000" fill="hold"/>
                                        <p:tgtEl>
                                          <p:spTgt spid="289"/>
                                        </p:tgtEl>
                                        <p:attrNameLst>
                                          <p:attrName>ppt_w</p:attrName>
                                        </p:attrNameLst>
                                      </p:cBhvr>
                                      <p:tavLst>
                                        <p:tav tm="0">
                                          <p:val>
                                            <p:strVal val="4*#ppt_w"/>
                                          </p:val>
                                        </p:tav>
                                        <p:tav tm="100000">
                                          <p:val>
                                            <p:strVal val="#ppt_w"/>
                                          </p:val>
                                        </p:tav>
                                      </p:tavLst>
                                    </p:anim>
                                    <p:anim calcmode="lin" valueType="num">
                                      <p:cBhvr>
                                        <p:cTn id="14" dur="1000" fill="hold"/>
                                        <p:tgtEl>
                                          <p:spTgt spid="289"/>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3" fill="hold">
                                  <p:stCondLst>
                                    <p:cond delay="0"/>
                                  </p:stCondLst>
                                  <p:iterate type="el" backwards="0">
                                    <p:tmAbs val="0"/>
                                  </p:iterate>
                                  <p:childTnLst>
                                    <p:set>
                                      <p:cBhvr>
                                        <p:cTn id="18" fill="hold"/>
                                        <p:tgtEl>
                                          <p:spTgt spid="2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9" grpId="2"/>
      <p:bldP build="whole" bldLvl="1" animBg="1" rev="0" advAuto="0" spid="288" grpId="3"/>
      <p:bldP build="whole" bldLvl="1" animBg="1" rev="0" advAuto="0" spid="287"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1"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292"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293"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294"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295"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296"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297"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298"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299"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300"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301"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302"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303"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304"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305"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306" name="CuadroTexto 4"/>
          <p:cNvSpPr txBox="1"/>
          <p:nvPr/>
        </p:nvSpPr>
        <p:spPr>
          <a:xfrm>
            <a:off x="139537" y="2481471"/>
            <a:ext cx="11514602" cy="12774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Does Lucifer has access to ADAM and EVE Anywhere in the Garden of Eden?</a:t>
            </a:r>
          </a:p>
        </p:txBody>
      </p:sp>
      <p:sp>
        <p:nvSpPr>
          <p:cNvPr id="307" name="CuadroTexto 4"/>
          <p:cNvSpPr txBox="1"/>
          <p:nvPr/>
        </p:nvSpPr>
        <p:spPr>
          <a:xfrm>
            <a:off x="328417" y="4144755"/>
            <a:ext cx="11036080" cy="4226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“The angels cautioned Eve not to separate from her husband in her employment; for she might be brought in contact with this fallen foe.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306"/>
                                        </p:tgtEl>
                                        <p:attrNameLst>
                                          <p:attrName>style.visibility</p:attrName>
                                        </p:attrNameLst>
                                      </p:cBhvr>
                                      <p:to>
                                        <p:strVal val="visible"/>
                                      </p:to>
                                    </p:set>
                                    <p:anim calcmode="lin" valueType="num">
                                      <p:cBhvr>
                                        <p:cTn id="7" dur="1000" fill="hold"/>
                                        <p:tgtEl>
                                          <p:spTgt spid="306"/>
                                        </p:tgtEl>
                                        <p:attrNameLst>
                                          <p:attrName>ppt_w</p:attrName>
                                        </p:attrNameLst>
                                      </p:cBhvr>
                                      <p:tavLst>
                                        <p:tav tm="0">
                                          <p:val>
                                            <p:strVal val="4*#ppt_w"/>
                                          </p:val>
                                        </p:tav>
                                        <p:tav tm="100000">
                                          <p:val>
                                            <p:strVal val="#ppt_w"/>
                                          </p:val>
                                        </p:tav>
                                      </p:tavLst>
                                    </p:anim>
                                    <p:anim calcmode="lin" valueType="num">
                                      <p:cBhvr>
                                        <p:cTn id="8" dur="1000" fill="hold"/>
                                        <p:tgtEl>
                                          <p:spTgt spid="306"/>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32" presetID="23" grpId="2" fill="hold">
                                  <p:stCondLst>
                                    <p:cond delay="0"/>
                                  </p:stCondLst>
                                  <p:iterate type="el" backwards="0">
                                    <p:tmAbs val="0"/>
                                  </p:iterate>
                                  <p:childTnLst>
                                    <p:set>
                                      <p:cBhvr>
                                        <p:cTn id="12" fill="hold"/>
                                        <p:tgtEl>
                                          <p:spTgt spid="307"/>
                                        </p:tgtEl>
                                        <p:attrNameLst>
                                          <p:attrName>style.visibility</p:attrName>
                                        </p:attrNameLst>
                                      </p:cBhvr>
                                      <p:to>
                                        <p:strVal val="visible"/>
                                      </p:to>
                                    </p:set>
                                    <p:anim calcmode="lin" valueType="num">
                                      <p:cBhvr>
                                        <p:cTn id="13" dur="1000" fill="hold"/>
                                        <p:tgtEl>
                                          <p:spTgt spid="307"/>
                                        </p:tgtEl>
                                        <p:attrNameLst>
                                          <p:attrName>ppt_w</p:attrName>
                                        </p:attrNameLst>
                                      </p:cBhvr>
                                      <p:tavLst>
                                        <p:tav tm="0">
                                          <p:val>
                                            <p:strVal val="4*#ppt_w"/>
                                          </p:val>
                                        </p:tav>
                                        <p:tav tm="100000">
                                          <p:val>
                                            <p:strVal val="#ppt_w"/>
                                          </p:val>
                                        </p:tav>
                                      </p:tavLst>
                                    </p:anim>
                                    <p:anim calcmode="lin" valueType="num">
                                      <p:cBhvr>
                                        <p:cTn id="14" dur="1000" fill="hold"/>
                                        <p:tgtEl>
                                          <p:spTgt spid="30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6" grpId="1"/>
      <p:bldP build="whole" bldLvl="1" animBg="1" rev="0" advAuto="0" spid="307" grpId="2"/>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9"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310"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311"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312"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313"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314"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315"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316"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317"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318"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319"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320"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321"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322"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323"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324" name="CuadroTexto 4"/>
          <p:cNvSpPr txBox="1"/>
          <p:nvPr/>
        </p:nvSpPr>
        <p:spPr>
          <a:xfrm>
            <a:off x="139537" y="2481471"/>
            <a:ext cx="11514602" cy="12774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Does Lucifer has access to ADAM and EVE Anywhere in the Garden of Eden?</a:t>
            </a:r>
          </a:p>
        </p:txBody>
      </p:sp>
      <p:sp>
        <p:nvSpPr>
          <p:cNvPr id="325" name="CuadroTexto 4"/>
          <p:cNvSpPr txBox="1"/>
          <p:nvPr/>
        </p:nvSpPr>
        <p:spPr>
          <a:xfrm>
            <a:off x="328417" y="3836260"/>
            <a:ext cx="11036080" cy="47285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“If separated from each other, they would be in greater danger than if both were together. The angels charged them to closely follow the instructions God had given them in reference to the tree of knowledge; for in perfect obedience they were safe, and this fallen foe could then have no power to deceive them.”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324"/>
                                        </p:tgtEl>
                                        <p:attrNameLst>
                                          <p:attrName>style.visibility</p:attrName>
                                        </p:attrNameLst>
                                      </p:cBhvr>
                                      <p:to>
                                        <p:strVal val="visible"/>
                                      </p:to>
                                    </p:set>
                                    <p:anim calcmode="lin" valueType="num">
                                      <p:cBhvr>
                                        <p:cTn id="7" dur="1000" fill="hold"/>
                                        <p:tgtEl>
                                          <p:spTgt spid="324"/>
                                        </p:tgtEl>
                                        <p:attrNameLst>
                                          <p:attrName>ppt_w</p:attrName>
                                        </p:attrNameLst>
                                      </p:cBhvr>
                                      <p:tavLst>
                                        <p:tav tm="0">
                                          <p:val>
                                            <p:strVal val="4*#ppt_w"/>
                                          </p:val>
                                        </p:tav>
                                        <p:tav tm="100000">
                                          <p:val>
                                            <p:strVal val="#ppt_w"/>
                                          </p:val>
                                        </p:tav>
                                      </p:tavLst>
                                    </p:anim>
                                    <p:anim calcmode="lin" valueType="num">
                                      <p:cBhvr>
                                        <p:cTn id="8" dur="1000" fill="hold"/>
                                        <p:tgtEl>
                                          <p:spTgt spid="32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32" presetID="23" grpId="2" fill="hold">
                                  <p:stCondLst>
                                    <p:cond delay="0"/>
                                  </p:stCondLst>
                                  <p:iterate type="el" backwards="0">
                                    <p:tmAbs val="0"/>
                                  </p:iterate>
                                  <p:childTnLst>
                                    <p:set>
                                      <p:cBhvr>
                                        <p:cTn id="12" fill="hold"/>
                                        <p:tgtEl>
                                          <p:spTgt spid="325"/>
                                        </p:tgtEl>
                                        <p:attrNameLst>
                                          <p:attrName>style.visibility</p:attrName>
                                        </p:attrNameLst>
                                      </p:cBhvr>
                                      <p:to>
                                        <p:strVal val="visible"/>
                                      </p:to>
                                    </p:set>
                                    <p:anim calcmode="lin" valueType="num">
                                      <p:cBhvr>
                                        <p:cTn id="13" dur="1000" fill="hold"/>
                                        <p:tgtEl>
                                          <p:spTgt spid="325"/>
                                        </p:tgtEl>
                                        <p:attrNameLst>
                                          <p:attrName>ppt_w</p:attrName>
                                        </p:attrNameLst>
                                      </p:cBhvr>
                                      <p:tavLst>
                                        <p:tav tm="0">
                                          <p:val>
                                            <p:strVal val="4*#ppt_w"/>
                                          </p:val>
                                        </p:tav>
                                        <p:tav tm="100000">
                                          <p:val>
                                            <p:strVal val="#ppt_w"/>
                                          </p:val>
                                        </p:tav>
                                      </p:tavLst>
                                    </p:anim>
                                    <p:anim calcmode="lin" valueType="num">
                                      <p:cBhvr>
                                        <p:cTn id="14" dur="1000" fill="hold"/>
                                        <p:tgtEl>
                                          <p:spTgt spid="32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4" grpId="1"/>
      <p:bldP build="whole" bldLvl="1" animBg="1" rev="0" advAuto="0" spid="325"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32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32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33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33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332"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33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33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33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336"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337"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338"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339"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340"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341"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342" name="CuadroTexto 4"/>
          <p:cNvSpPr txBox="1"/>
          <p:nvPr/>
        </p:nvSpPr>
        <p:spPr>
          <a:xfrm>
            <a:off x="139537" y="2481471"/>
            <a:ext cx="11514602" cy="12774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Does Lucifer has access to ADAM and EVE Anywhere in the Garden of Eden?</a:t>
            </a:r>
          </a:p>
        </p:txBody>
      </p:sp>
      <p:sp>
        <p:nvSpPr>
          <p:cNvPr id="343" name="CuadroTexto 4"/>
          <p:cNvSpPr txBox="1"/>
          <p:nvPr/>
        </p:nvSpPr>
        <p:spPr>
          <a:xfrm>
            <a:off x="328417" y="4160839"/>
            <a:ext cx="11036080" cy="391145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300">
                <a:solidFill>
                  <a:srgbClr val="FFFFFF"/>
                </a:solidFill>
                <a:latin typeface="Times New Roman"/>
                <a:ea typeface="Times New Roman"/>
                <a:cs typeface="Times New Roman"/>
                <a:sym typeface="Times New Roman"/>
              </a:defRPr>
            </a:lvl1pPr>
          </a:lstStyle>
          <a:p>
            <a:pPr/>
            <a:r>
              <a:t>“God would not permit Satan to follow the holy pair with continual temptations. He could have access to them only at the tree of knowledge of good and evil”</a:t>
            </a:r>
          </a:p>
        </p:txBody>
      </p:sp>
      <p:sp>
        <p:nvSpPr>
          <p:cNvPr id="344" name="CuadroTexto 4"/>
          <p:cNvSpPr txBox="1"/>
          <p:nvPr/>
        </p:nvSpPr>
        <p:spPr>
          <a:xfrm>
            <a:off x="6378793" y="8851304"/>
            <a:ext cx="4002610" cy="53565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lnSpc>
                <a:spcPct val="40000"/>
              </a:lnSpc>
              <a:spcBef>
                <a:spcPts val="800"/>
              </a:spcBef>
              <a:defRPr b="1" sz="3200">
                <a:solidFill>
                  <a:srgbClr val="FFFFFF"/>
                </a:solidFill>
                <a:latin typeface="Calibri"/>
                <a:ea typeface="Calibri"/>
                <a:cs typeface="Calibri"/>
                <a:sym typeface="Calibri"/>
              </a:defRPr>
            </a:lvl1pPr>
          </a:lstStyle>
          <a:p>
            <a:pPr/>
            <a:r>
              <a:t>1SP. 34.2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342"/>
                                        </p:tgtEl>
                                        <p:attrNameLst>
                                          <p:attrName>style.visibility</p:attrName>
                                        </p:attrNameLst>
                                      </p:cBhvr>
                                      <p:to>
                                        <p:strVal val="visible"/>
                                      </p:to>
                                    </p:set>
                                    <p:anim calcmode="lin" valueType="num">
                                      <p:cBhvr>
                                        <p:cTn id="7" dur="1000" fill="hold"/>
                                        <p:tgtEl>
                                          <p:spTgt spid="342"/>
                                        </p:tgtEl>
                                        <p:attrNameLst>
                                          <p:attrName>ppt_w</p:attrName>
                                        </p:attrNameLst>
                                      </p:cBhvr>
                                      <p:tavLst>
                                        <p:tav tm="0">
                                          <p:val>
                                            <p:strVal val="4*#ppt_w"/>
                                          </p:val>
                                        </p:tav>
                                        <p:tav tm="100000">
                                          <p:val>
                                            <p:strVal val="#ppt_w"/>
                                          </p:val>
                                        </p:tav>
                                      </p:tavLst>
                                    </p:anim>
                                    <p:anim calcmode="lin" valueType="num">
                                      <p:cBhvr>
                                        <p:cTn id="8" dur="1000" fill="hold"/>
                                        <p:tgtEl>
                                          <p:spTgt spid="34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32" presetID="23" grpId="2" fill="hold">
                                  <p:stCondLst>
                                    <p:cond delay="0"/>
                                  </p:stCondLst>
                                  <p:iterate type="el" backwards="0">
                                    <p:tmAbs val="0"/>
                                  </p:iterate>
                                  <p:childTnLst>
                                    <p:set>
                                      <p:cBhvr>
                                        <p:cTn id="12" fill="hold"/>
                                        <p:tgtEl>
                                          <p:spTgt spid="343"/>
                                        </p:tgtEl>
                                        <p:attrNameLst>
                                          <p:attrName>style.visibility</p:attrName>
                                        </p:attrNameLst>
                                      </p:cBhvr>
                                      <p:to>
                                        <p:strVal val="visible"/>
                                      </p:to>
                                    </p:set>
                                    <p:anim calcmode="lin" valueType="num">
                                      <p:cBhvr>
                                        <p:cTn id="13" dur="1000" fill="hold"/>
                                        <p:tgtEl>
                                          <p:spTgt spid="343"/>
                                        </p:tgtEl>
                                        <p:attrNameLst>
                                          <p:attrName>ppt_w</p:attrName>
                                        </p:attrNameLst>
                                      </p:cBhvr>
                                      <p:tavLst>
                                        <p:tav tm="0">
                                          <p:val>
                                            <p:strVal val="4*#ppt_w"/>
                                          </p:val>
                                        </p:tav>
                                        <p:tav tm="100000">
                                          <p:val>
                                            <p:strVal val="#ppt_w"/>
                                          </p:val>
                                        </p:tav>
                                      </p:tavLst>
                                    </p:anim>
                                    <p:anim calcmode="lin" valueType="num">
                                      <p:cBhvr>
                                        <p:cTn id="14" dur="1000" fill="hold"/>
                                        <p:tgtEl>
                                          <p:spTgt spid="34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3" grpId="2"/>
      <p:bldP build="whole" bldLvl="1" animBg="1" rev="0" advAuto="0" spid="342"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6"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347"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348"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349"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350"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351" name="CuadroTexto 4"/>
          <p:cNvSpPr txBox="1"/>
          <p:nvPr/>
        </p:nvSpPr>
        <p:spPr>
          <a:xfrm>
            <a:off x="942291" y="8909932"/>
            <a:ext cx="364561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Delap Seventh-day Adventist Church</a:t>
            </a:r>
          </a:p>
        </p:txBody>
      </p:sp>
      <p:sp>
        <p:nvSpPr>
          <p:cNvPr id="352"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353"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354"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355"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356"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357"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358"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359" name="CuadroTexto 4"/>
          <p:cNvSpPr txBox="1"/>
          <p:nvPr/>
        </p:nvSpPr>
        <p:spPr>
          <a:xfrm>
            <a:off x="-162837" y="1561718"/>
            <a:ext cx="5470246" cy="76616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4500">
                <a:solidFill>
                  <a:srgbClr val="FFFFFF"/>
                </a:solidFill>
                <a:latin typeface="Times New Roman"/>
                <a:ea typeface="Times New Roman"/>
                <a:cs typeface="Times New Roman"/>
                <a:sym typeface="Times New Roman"/>
              </a:defRPr>
            </a:lvl1pPr>
          </a:lstStyle>
          <a:p>
            <a:pPr/>
            <a:r>
              <a:t>GENESIS Chapter 3</a:t>
            </a:r>
          </a:p>
        </p:txBody>
      </p:sp>
      <p:sp>
        <p:nvSpPr>
          <p:cNvPr id="360" name="CuadroTexto 4"/>
          <p:cNvSpPr txBox="1"/>
          <p:nvPr/>
        </p:nvSpPr>
        <p:spPr>
          <a:xfrm>
            <a:off x="4904621" y="1482405"/>
            <a:ext cx="6507432" cy="9247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 Pending Questions</a:t>
            </a:r>
          </a:p>
        </p:txBody>
      </p:sp>
      <p:sp>
        <p:nvSpPr>
          <p:cNvPr id="361" name="CuadroTexto 4"/>
          <p:cNvSpPr txBox="1"/>
          <p:nvPr/>
        </p:nvSpPr>
        <p:spPr>
          <a:xfrm>
            <a:off x="139537" y="2481471"/>
            <a:ext cx="11514602" cy="705904"/>
          </a:xfrm>
          <a:prstGeom prst="rect">
            <a:avLst/>
          </a:prstGeom>
          <a:ln w="25400">
            <a:solidFill>
              <a:srgbClr val="FFFFFF"/>
            </a:solidFill>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3900">
                <a:solidFill>
                  <a:srgbClr val="FFFFFF"/>
                </a:solidFill>
                <a:latin typeface="Times New Roman"/>
                <a:ea typeface="Times New Roman"/>
                <a:cs typeface="Times New Roman"/>
                <a:sym typeface="Times New Roman"/>
              </a:defRPr>
            </a:lvl1pPr>
          </a:lstStyle>
          <a:p>
            <a:pPr/>
            <a:r>
              <a:t>Was Eve alone as she was being tempted by the Serpent?</a:t>
            </a:r>
          </a:p>
        </p:txBody>
      </p:sp>
      <p:sp>
        <p:nvSpPr>
          <p:cNvPr id="362" name="CuadroTexto 4"/>
          <p:cNvSpPr txBox="1"/>
          <p:nvPr/>
        </p:nvSpPr>
        <p:spPr>
          <a:xfrm>
            <a:off x="129256" y="3352144"/>
            <a:ext cx="11036080" cy="534709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200">
                <a:solidFill>
                  <a:srgbClr val="FFFFFF"/>
                </a:solidFill>
                <a:latin typeface="Times New Roman"/>
                <a:ea typeface="Times New Roman"/>
                <a:cs typeface="Times New Roman"/>
                <a:sym typeface="Times New Roman"/>
              </a:defRPr>
            </a:lvl1pPr>
          </a:lstStyle>
          <a:p>
            <a:pPr/>
            <a:r>
              <a:t>“Eve had been the first in transgression; and she had fallen into temptation by separating from her companion, contrary to the divine direction. It was by her solicitation that Adam sinned, and she was now placed in subjection to her husband.”</a:t>
            </a:r>
          </a:p>
        </p:txBody>
      </p:sp>
      <p:sp>
        <p:nvSpPr>
          <p:cNvPr id="363" name="CuadroTexto 4"/>
          <p:cNvSpPr txBox="1"/>
          <p:nvPr/>
        </p:nvSpPr>
        <p:spPr>
          <a:xfrm>
            <a:off x="6378793" y="8851304"/>
            <a:ext cx="4002610" cy="53565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lnSpc>
                <a:spcPct val="40000"/>
              </a:lnSpc>
              <a:spcBef>
                <a:spcPts val="800"/>
              </a:spcBef>
              <a:defRPr b="1" sz="3200">
                <a:solidFill>
                  <a:srgbClr val="FFFFFF"/>
                </a:solidFill>
                <a:latin typeface="Calibri"/>
                <a:ea typeface="Calibri"/>
                <a:cs typeface="Calibri"/>
                <a:sym typeface="Calibri"/>
              </a:defRPr>
            </a:lvl1pPr>
          </a:lstStyle>
          <a:p>
            <a:pPr/>
            <a:r>
              <a:t>AH. p.115.1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32" presetID="23" grpId="2" fill="hold">
                                  <p:stCondLst>
                                    <p:cond delay="0"/>
                                  </p:stCondLst>
                                  <p:iterate type="el" backwards="0">
                                    <p:tmAbs val="0"/>
                                  </p:iterate>
                                  <p:childTnLst>
                                    <p:set>
                                      <p:cBhvr>
                                        <p:cTn id="10" fill="hold"/>
                                        <p:tgtEl>
                                          <p:spTgt spid="360"/>
                                        </p:tgtEl>
                                        <p:attrNameLst>
                                          <p:attrName>style.visibility</p:attrName>
                                        </p:attrNameLst>
                                      </p:cBhvr>
                                      <p:to>
                                        <p:strVal val="visible"/>
                                      </p:to>
                                    </p:set>
                                    <p:anim calcmode="lin" valueType="num">
                                      <p:cBhvr>
                                        <p:cTn id="11" dur="1000" fill="hold"/>
                                        <p:tgtEl>
                                          <p:spTgt spid="360"/>
                                        </p:tgtEl>
                                        <p:attrNameLst>
                                          <p:attrName>ppt_w</p:attrName>
                                        </p:attrNameLst>
                                      </p:cBhvr>
                                      <p:tavLst>
                                        <p:tav tm="0">
                                          <p:val>
                                            <p:strVal val="4*#ppt_w"/>
                                          </p:val>
                                        </p:tav>
                                        <p:tav tm="100000">
                                          <p:val>
                                            <p:strVal val="#ppt_w"/>
                                          </p:val>
                                        </p:tav>
                                      </p:tavLst>
                                    </p:anim>
                                    <p:anim calcmode="lin" valueType="num">
                                      <p:cBhvr>
                                        <p:cTn id="12" dur="1000" fill="hold"/>
                                        <p:tgtEl>
                                          <p:spTgt spid="360"/>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32" presetID="23" grpId="3" fill="hold">
                                  <p:stCondLst>
                                    <p:cond delay="0"/>
                                  </p:stCondLst>
                                  <p:iterate type="el" backwards="0">
                                    <p:tmAbs val="0"/>
                                  </p:iterate>
                                  <p:childTnLst>
                                    <p:set>
                                      <p:cBhvr>
                                        <p:cTn id="16" fill="hold"/>
                                        <p:tgtEl>
                                          <p:spTgt spid="361"/>
                                        </p:tgtEl>
                                        <p:attrNameLst>
                                          <p:attrName>style.visibility</p:attrName>
                                        </p:attrNameLst>
                                      </p:cBhvr>
                                      <p:to>
                                        <p:strVal val="visible"/>
                                      </p:to>
                                    </p:set>
                                    <p:anim calcmode="lin" valueType="num">
                                      <p:cBhvr>
                                        <p:cTn id="17" dur="1000" fill="hold"/>
                                        <p:tgtEl>
                                          <p:spTgt spid="361"/>
                                        </p:tgtEl>
                                        <p:attrNameLst>
                                          <p:attrName>ppt_w</p:attrName>
                                        </p:attrNameLst>
                                      </p:cBhvr>
                                      <p:tavLst>
                                        <p:tav tm="0">
                                          <p:val>
                                            <p:strVal val="4*#ppt_w"/>
                                          </p:val>
                                        </p:tav>
                                        <p:tav tm="100000">
                                          <p:val>
                                            <p:strVal val="#ppt_w"/>
                                          </p:val>
                                        </p:tav>
                                      </p:tavLst>
                                    </p:anim>
                                    <p:anim calcmode="lin" valueType="num">
                                      <p:cBhvr>
                                        <p:cTn id="18" dur="1000" fill="hold"/>
                                        <p:tgtEl>
                                          <p:spTgt spid="361"/>
                                        </p:tgtEl>
                                        <p:attrNameLst>
                                          <p:attrName>ppt_h</p:attrName>
                                        </p:attrNameLst>
                                      </p:cBhvr>
                                      <p:tavLst>
                                        <p:tav tm="0">
                                          <p:val>
                                            <p:strVal val="4*#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362"/>
                                        </p:tgtEl>
                                        <p:attrNameLst>
                                          <p:attrName>style.visibility</p:attrName>
                                        </p:attrNameLst>
                                      </p:cBhvr>
                                      <p:to>
                                        <p:strVal val="visible"/>
                                      </p:to>
                                    </p:set>
                                    <p:anim calcmode="lin" valueType="num">
                                      <p:cBhvr>
                                        <p:cTn id="23" dur="1000" fill="hold"/>
                                        <p:tgtEl>
                                          <p:spTgt spid="362"/>
                                        </p:tgtEl>
                                        <p:attrNameLst>
                                          <p:attrName>ppt_w</p:attrName>
                                        </p:attrNameLst>
                                      </p:cBhvr>
                                      <p:tavLst>
                                        <p:tav tm="0">
                                          <p:val>
                                            <p:strVal val="4*#ppt_w"/>
                                          </p:val>
                                        </p:tav>
                                        <p:tav tm="100000">
                                          <p:val>
                                            <p:strVal val="#ppt_w"/>
                                          </p:val>
                                        </p:tav>
                                      </p:tavLst>
                                    </p:anim>
                                    <p:anim calcmode="lin" valueType="num">
                                      <p:cBhvr>
                                        <p:cTn id="24" dur="1000" fill="hold"/>
                                        <p:tgtEl>
                                          <p:spTgt spid="36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0" grpId="2"/>
      <p:bldP build="whole" bldLvl="1" animBg="1" rev="0" advAuto="0" spid="362" grpId="4"/>
      <p:bldP build="whole" bldLvl="1" animBg="1" rev="0" advAuto="0" spid="361" grpId="3"/>
      <p:bldP build="whole" bldLvl="1" animBg="1" rev="0" advAuto="0" spid="359"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5"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366"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367"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368"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369"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370"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371"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372"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373"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374" name="CuadroTexto 4"/>
          <p:cNvSpPr txBox="1"/>
          <p:nvPr/>
        </p:nvSpPr>
        <p:spPr>
          <a:xfrm>
            <a:off x="7813617" y="9128331"/>
            <a:ext cx="2161908"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By:    Selvin E. Intong</a:t>
            </a:r>
          </a:p>
        </p:txBody>
      </p:sp>
      <p:sp>
        <p:nvSpPr>
          <p:cNvPr id="375" name="CuadroTexto 4"/>
          <p:cNvSpPr txBox="1"/>
          <p:nvPr/>
        </p:nvSpPr>
        <p:spPr>
          <a:xfrm>
            <a:off x="914783" y="7735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ADAM and EVE</a:t>
            </a:r>
          </a:p>
        </p:txBody>
      </p:sp>
      <p:sp>
        <p:nvSpPr>
          <p:cNvPr id="376"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377"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378"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379" name="CuadroTexto 4"/>
          <p:cNvSpPr txBox="1"/>
          <p:nvPr/>
        </p:nvSpPr>
        <p:spPr>
          <a:xfrm>
            <a:off x="2254087" y="2458334"/>
            <a:ext cx="6786419" cy="483693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defRPr sz="5600">
                <a:solidFill>
                  <a:srgbClr val="FFFFFF"/>
                </a:solidFill>
                <a:latin typeface="Times New Roman"/>
                <a:ea typeface="Times New Roman"/>
                <a:cs typeface="Times New Roman"/>
                <a:sym typeface="Times New Roman"/>
              </a:defRPr>
            </a:pPr>
            <a:r>
              <a:t>HAPPY MidWeek</a:t>
            </a:r>
          </a:p>
          <a:p>
            <a:pPr defTabSz="650240">
              <a:defRPr sz="2100">
                <a:solidFill>
                  <a:srgbClr val="FFFFFF"/>
                </a:solidFill>
                <a:latin typeface="Times New Roman"/>
                <a:ea typeface="Times New Roman"/>
                <a:cs typeface="Times New Roman"/>
                <a:sym typeface="Times New Roman"/>
              </a:defRPr>
            </a:pPr>
            <a:r>
              <a:t> </a:t>
            </a:r>
            <a:endParaRPr sz="1700"/>
          </a:p>
          <a:p>
            <a:pPr defTabSz="650240">
              <a:defRPr sz="5600">
                <a:solidFill>
                  <a:srgbClr val="FFFFFF"/>
                </a:solidFill>
                <a:latin typeface="Times New Roman"/>
                <a:ea typeface="Times New Roman"/>
                <a:cs typeface="Times New Roman"/>
                <a:sym typeface="Times New Roman"/>
              </a:defRPr>
            </a:pPr>
            <a:r>
              <a:t>THANK YOU </a:t>
            </a:r>
          </a:p>
          <a:p>
            <a:pPr defTabSz="650240">
              <a:defRPr sz="5600">
                <a:solidFill>
                  <a:srgbClr val="FFFFFF"/>
                </a:solidFill>
                <a:latin typeface="Times New Roman"/>
                <a:ea typeface="Times New Roman"/>
                <a:cs typeface="Times New Roman"/>
                <a:sym typeface="Times New Roman"/>
              </a:defRPr>
            </a:pPr>
            <a:r>
              <a:t>FOR</a:t>
            </a:r>
          </a:p>
          <a:p>
            <a:pPr defTabSz="650240">
              <a:defRPr sz="5600">
                <a:solidFill>
                  <a:srgbClr val="FFFFFF"/>
                </a:solidFill>
                <a:latin typeface="Times New Roman"/>
                <a:ea typeface="Times New Roman"/>
                <a:cs typeface="Times New Roman"/>
                <a:sym typeface="Times New Roman"/>
              </a:defRPr>
            </a:pPr>
            <a:r>
              <a:t>BEING HERE TONIGHT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1"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382"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383"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384"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385"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386"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387"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388"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389"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390"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391"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sp>
        <p:nvSpPr>
          <p:cNvPr id="392"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ADAM and EVE</a:t>
            </a:r>
          </a:p>
        </p:txBody>
      </p:sp>
      <p:sp>
        <p:nvSpPr>
          <p:cNvPr id="393"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pic>
        <p:nvPicPr>
          <p:cNvPr id="394" name="The Garden of Eden_ Creation and Life in Paradise.mp4" descr="The Garden of Eden_ Creation and Life in Paradise.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0" y="1587297"/>
            <a:ext cx="13004801" cy="7315201"/>
          </a:xfrm>
          <a:prstGeom prst="rect">
            <a:avLst/>
          </a:prstGeom>
          <a:ln w="12700">
            <a:miter lim="400000"/>
          </a:ln>
        </p:spPr>
      </p:pic>
      <p:pic>
        <p:nvPicPr>
          <p:cNvPr id="395" name="Screen Shot 2020-10-23 at 4.58.18 PM.png" descr="Screen Shot 2020-10-23 at 4.58.18 PM.png"/>
          <p:cNvPicPr>
            <a:picLocks noChangeAspect="1"/>
          </p:cNvPicPr>
          <p:nvPr/>
        </p:nvPicPr>
        <p:blipFill>
          <a:blip r:embed="rId9">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85976" fill="hold"/>
                                        <p:tgtEl>
                                          <p:spTgt spid="39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94"/>
                </p:tgtEl>
              </p:cMediaNode>
            </p:video>
            <p:seq concurrent="1" prevAc="none" nextAc="seek">
              <p:cTn id="8" evtFilter="cancelBubble" nodeType="interactiveSeq" restart="whenNotActive" fill="hold">
                <p:stCondLst>
                  <p:cond delay="0" evt="onClick">
                    <p:tgtEl>
                      <p:spTgt spid="39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94"/>
                                        </p:tgtEl>
                                      </p:cBhvr>
                                    </p:cmd>
                                  </p:childTnLst>
                                </p:cTn>
                              </p:par>
                            </p:childTnLst>
                          </p:cTn>
                        </p:par>
                      </p:childTnLst>
                    </p:cTn>
                  </p:par>
                </p:childTnLst>
              </p:cTn>
              <p:nextCondLst>
                <p:cond delay="0" evt="onClick">
                  <p:tgtEl>
                    <p:spTgt spid="39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39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39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40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40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402"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40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40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40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406"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407"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408"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409"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410"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411" name="CuadroTexto 4"/>
          <p:cNvSpPr txBox="1"/>
          <p:nvPr/>
        </p:nvSpPr>
        <p:spPr>
          <a:xfrm>
            <a:off x="351481" y="1847899"/>
            <a:ext cx="10591631" cy="670329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700">
                <a:solidFill>
                  <a:srgbClr val="FFFFFF"/>
                </a:solidFill>
                <a:latin typeface="Times New Roman"/>
                <a:ea typeface="Times New Roman"/>
                <a:cs typeface="Times New Roman"/>
                <a:sym typeface="Times New Roman"/>
              </a:defRPr>
            </a:lvl1pPr>
          </a:lstStyle>
          <a:p>
            <a:pPr/>
            <a:r>
              <a:t>The Creation account now focuses on the beginning of human history. Adam is given the responsibility to care for the Earth under God’s Soveriegnty, but not alone. Without female companionship. He would not be able to realize fully his humanity.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1"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3"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414"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415"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416"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417"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418"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419"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420"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421"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422"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423"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424"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425"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426" name="CuadroTexto 4"/>
          <p:cNvSpPr txBox="1"/>
          <p:nvPr/>
        </p:nvSpPr>
        <p:spPr>
          <a:xfrm>
            <a:off x="601023" y="1945424"/>
            <a:ext cx="10591631" cy="104747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6500">
                <a:solidFill>
                  <a:srgbClr val="FFFFFF"/>
                </a:solidFill>
                <a:latin typeface="Times New Roman"/>
                <a:ea typeface="Times New Roman"/>
                <a:cs typeface="Times New Roman"/>
                <a:sym typeface="Times New Roman"/>
              </a:defRPr>
            </a:lvl1pPr>
          </a:lstStyle>
          <a:p>
            <a:pPr/>
            <a:r>
              <a:t>ICEBREAKER</a:t>
            </a:r>
          </a:p>
        </p:txBody>
      </p:sp>
      <p:sp>
        <p:nvSpPr>
          <p:cNvPr id="427" name="CuadroTexto 4"/>
          <p:cNvSpPr txBox="1"/>
          <p:nvPr/>
        </p:nvSpPr>
        <p:spPr>
          <a:xfrm>
            <a:off x="692669" y="3392312"/>
            <a:ext cx="9909255" cy="199997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6500">
                <a:solidFill>
                  <a:srgbClr val="FFFFFF"/>
                </a:solidFill>
                <a:latin typeface="Times New Roman"/>
                <a:ea typeface="Times New Roman"/>
                <a:cs typeface="Times New Roman"/>
                <a:sym typeface="Times New Roman"/>
              </a:defRPr>
            </a:lvl1pPr>
          </a:lstStyle>
          <a:p>
            <a:pPr/>
            <a:r>
              <a:t>What are some pets you have had?</a:t>
            </a:r>
          </a:p>
        </p:txBody>
      </p:sp>
      <p:sp>
        <p:nvSpPr>
          <p:cNvPr id="428"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7" grpId="2"/>
      <p:bldP build="whole" bldLvl="1" animBg="1" rev="0" advAuto="0" spid="426"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0"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431"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432"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433"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434"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435"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436"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437"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438"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439"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440"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441"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442"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443" name="CuadroTexto 4"/>
          <p:cNvSpPr txBox="1"/>
          <p:nvPr/>
        </p:nvSpPr>
        <p:spPr>
          <a:xfrm>
            <a:off x="601023" y="1945424"/>
            <a:ext cx="10591631" cy="104747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6500">
                <a:solidFill>
                  <a:srgbClr val="FFFFFF"/>
                </a:solidFill>
                <a:latin typeface="Times New Roman"/>
                <a:ea typeface="Times New Roman"/>
                <a:cs typeface="Times New Roman"/>
                <a:sym typeface="Times New Roman"/>
              </a:defRPr>
            </a:lvl1pPr>
          </a:lstStyle>
          <a:p>
            <a:pPr/>
            <a:r>
              <a:t>ICEBREAKER</a:t>
            </a:r>
          </a:p>
        </p:txBody>
      </p:sp>
      <p:sp>
        <p:nvSpPr>
          <p:cNvPr id="444" name="CuadroTexto 4"/>
          <p:cNvSpPr txBox="1"/>
          <p:nvPr/>
        </p:nvSpPr>
        <p:spPr>
          <a:xfrm>
            <a:off x="692669" y="3392312"/>
            <a:ext cx="9909255" cy="2952477"/>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6500">
                <a:solidFill>
                  <a:srgbClr val="FFFFFF"/>
                </a:solidFill>
                <a:latin typeface="Times New Roman"/>
                <a:ea typeface="Times New Roman"/>
                <a:cs typeface="Times New Roman"/>
                <a:sym typeface="Times New Roman"/>
              </a:defRPr>
            </a:lvl1pPr>
          </a:lstStyle>
          <a:p>
            <a:pPr/>
            <a:r>
              <a:t>If you could live anywhere in the world, where would you like to live?</a:t>
            </a:r>
          </a:p>
        </p:txBody>
      </p:sp>
      <p:sp>
        <p:nvSpPr>
          <p:cNvPr id="445"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4"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44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44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45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45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452"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45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45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45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456"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457"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458"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459"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460" name="CuadroTexto 4"/>
          <p:cNvSpPr txBox="1"/>
          <p:nvPr/>
        </p:nvSpPr>
        <p:spPr>
          <a:xfrm>
            <a:off x="39726" y="1561718"/>
            <a:ext cx="11794839" cy="170057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500">
                <a:solidFill>
                  <a:srgbClr val="FFFFFF"/>
                </a:solidFill>
                <a:latin typeface="Times New Roman"/>
                <a:ea typeface="Times New Roman"/>
                <a:cs typeface="Times New Roman"/>
                <a:sym typeface="Times New Roman"/>
              </a:defRPr>
            </a:lvl1pPr>
          </a:lstStyle>
          <a:p>
            <a:pPr/>
            <a:r>
              <a:t>1. If you could have a picture of just one scene in this story. What would it be?</a:t>
            </a:r>
          </a:p>
        </p:txBody>
      </p:sp>
      <p:sp>
        <p:nvSpPr>
          <p:cNvPr id="461" name="CuadroTexto 4"/>
          <p:cNvSpPr txBox="1"/>
          <p:nvPr/>
        </p:nvSpPr>
        <p:spPr>
          <a:xfrm>
            <a:off x="-295696" y="3657338"/>
            <a:ext cx="11885985" cy="83913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100">
                <a:solidFill>
                  <a:srgbClr val="FFFFFF"/>
                </a:solidFill>
                <a:latin typeface="Times New Roman"/>
                <a:ea typeface="Times New Roman"/>
                <a:cs typeface="Times New Roman"/>
                <a:sym typeface="Times New Roman"/>
              </a:defRPr>
            </a:lvl1pPr>
          </a:lstStyle>
          <a:p>
            <a:pPr/>
            <a:r>
              <a:t>a.) God Forming Adam out of the dust.</a:t>
            </a:r>
          </a:p>
        </p:txBody>
      </p:sp>
      <p:sp>
        <p:nvSpPr>
          <p:cNvPr id="462"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463" name="CuadroTexto 4"/>
          <p:cNvSpPr txBox="1"/>
          <p:nvPr/>
        </p:nvSpPr>
        <p:spPr>
          <a:xfrm>
            <a:off x="-295696" y="4588787"/>
            <a:ext cx="11885985" cy="15762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000">
                <a:solidFill>
                  <a:srgbClr val="FFFFFF"/>
                </a:solidFill>
                <a:latin typeface="Times New Roman"/>
                <a:ea typeface="Times New Roman"/>
                <a:cs typeface="Times New Roman"/>
                <a:sym typeface="Times New Roman"/>
              </a:defRPr>
            </a:lvl1pPr>
          </a:lstStyle>
          <a:p>
            <a:pPr/>
            <a:r>
              <a:t>b.) A Panoramic wide-angle view of the unspoiled Garden of Eden.</a:t>
            </a:r>
          </a:p>
        </p:txBody>
      </p:sp>
      <p:sp>
        <p:nvSpPr>
          <p:cNvPr id="464" name="CuadroTexto 4"/>
          <p:cNvSpPr txBox="1"/>
          <p:nvPr/>
        </p:nvSpPr>
        <p:spPr>
          <a:xfrm>
            <a:off x="-496939" y="6090278"/>
            <a:ext cx="11885985"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000">
                <a:solidFill>
                  <a:srgbClr val="FFFFFF"/>
                </a:solidFill>
                <a:latin typeface="Times New Roman"/>
                <a:ea typeface="Times New Roman"/>
                <a:cs typeface="Times New Roman"/>
                <a:sym typeface="Times New Roman"/>
              </a:defRPr>
            </a:lvl1pPr>
          </a:lstStyle>
          <a:p>
            <a:pPr/>
            <a:r>
              <a:t>c.) God bringing the animals to Adam</a:t>
            </a:r>
          </a:p>
        </p:txBody>
      </p:sp>
      <p:sp>
        <p:nvSpPr>
          <p:cNvPr id="465" name="CuadroTexto 4"/>
          <p:cNvSpPr txBox="1"/>
          <p:nvPr/>
        </p:nvSpPr>
        <p:spPr>
          <a:xfrm>
            <a:off x="137033" y="7047419"/>
            <a:ext cx="11885986" cy="15762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000">
                <a:solidFill>
                  <a:srgbClr val="FFFFFF"/>
                </a:solidFill>
                <a:latin typeface="Times New Roman"/>
                <a:ea typeface="Times New Roman"/>
                <a:cs typeface="Times New Roman"/>
                <a:sym typeface="Times New Roman"/>
              </a:defRPr>
            </a:lvl1pPr>
          </a:lstStyle>
          <a:p>
            <a:pPr/>
            <a:r>
              <a:t>d.) Adam and Eve seeing each other for the first time.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4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ID="9" grpId="5" fill="hold">
                                  <p:stCondLst>
                                    <p:cond delay="0"/>
                                  </p:stCondLst>
                                  <p:iterate type="el" backwards="0">
                                    <p:tmAbs val="0"/>
                                  </p:iterate>
                                  <p:childTnLst>
                                    <p:set>
                                      <p:cBhvr>
                                        <p:cTn id="22" fill="hold"/>
                                        <p:tgtEl>
                                          <p:spTgt spid="465"/>
                                        </p:tgtEl>
                                        <p:attrNameLst>
                                          <p:attrName>style.visibility</p:attrName>
                                        </p:attrNameLst>
                                      </p:cBhvr>
                                      <p:to>
                                        <p:strVal val="visible"/>
                                      </p:to>
                                    </p:set>
                                    <p:animEffect filter="dissolve" transition="in">
                                      <p:cBhvr>
                                        <p:cTn id="23" dur="1000"/>
                                        <p:tgtEl>
                                          <p:spTgt spid="4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5" grpId="5"/>
      <p:bldP build="whole" bldLvl="1" animBg="1" rev="0" advAuto="0" spid="463" grpId="3"/>
      <p:bldP build="whole" bldLvl="1" animBg="1" rev="0" advAuto="0" spid="460" grpId="1"/>
      <p:bldP build="whole" bldLvl="1" animBg="1" rev="0" advAuto="0" spid="464" grpId="4"/>
      <p:bldP build="whole" bldLvl="1" animBg="1" rev="0" advAuto="0" spid="461" grpId="2"/>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46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46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47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47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472"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47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47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47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476"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477"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478"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479"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480" name="CuadroTexto 4"/>
          <p:cNvSpPr txBox="1"/>
          <p:nvPr/>
        </p:nvSpPr>
        <p:spPr>
          <a:xfrm>
            <a:off x="39726" y="1561718"/>
            <a:ext cx="11794839" cy="170057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500">
                <a:solidFill>
                  <a:srgbClr val="FFFFFF"/>
                </a:solidFill>
                <a:latin typeface="Times New Roman"/>
                <a:ea typeface="Times New Roman"/>
                <a:cs typeface="Times New Roman"/>
                <a:sym typeface="Times New Roman"/>
              </a:defRPr>
            </a:lvl1pPr>
          </a:lstStyle>
          <a:p>
            <a:pPr/>
            <a:r>
              <a:t>2. What does this story say to you about the nature of Man and Woman</a:t>
            </a:r>
          </a:p>
        </p:txBody>
      </p:sp>
      <p:sp>
        <p:nvSpPr>
          <p:cNvPr id="481" name="CuadroTexto 4"/>
          <p:cNvSpPr txBox="1"/>
          <p:nvPr/>
        </p:nvSpPr>
        <p:spPr>
          <a:xfrm>
            <a:off x="-996402" y="3489847"/>
            <a:ext cx="11885985" cy="83913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100">
                <a:solidFill>
                  <a:srgbClr val="FFFFFF"/>
                </a:solidFill>
                <a:latin typeface="Times New Roman"/>
                <a:ea typeface="Times New Roman"/>
                <a:cs typeface="Times New Roman"/>
                <a:sym typeface="Times New Roman"/>
              </a:defRPr>
            </a:lvl1pPr>
          </a:lstStyle>
          <a:p>
            <a:pPr/>
            <a:r>
              <a:t>a.) Man and Woman need each other</a:t>
            </a:r>
          </a:p>
        </p:txBody>
      </p:sp>
      <p:sp>
        <p:nvSpPr>
          <p:cNvPr id="482"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483" name="CuadroTexto 4"/>
          <p:cNvSpPr txBox="1"/>
          <p:nvPr/>
        </p:nvSpPr>
        <p:spPr>
          <a:xfrm>
            <a:off x="137033" y="4393045"/>
            <a:ext cx="11885986" cy="145228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70000"/>
              </a:lnSpc>
              <a:defRPr sz="5000">
                <a:solidFill>
                  <a:srgbClr val="FFFFFF"/>
                </a:solidFill>
                <a:latin typeface="Times New Roman"/>
                <a:ea typeface="Times New Roman"/>
                <a:cs typeface="Times New Roman"/>
                <a:sym typeface="Times New Roman"/>
              </a:defRPr>
            </a:pPr>
            <a:r>
              <a:t>b.) Man and Woman are created with unique </a:t>
            </a:r>
          </a:p>
          <a:p>
            <a:pPr algn="l" defTabSz="650240">
              <a:lnSpc>
                <a:spcPct val="70000"/>
              </a:lnSpc>
              <a:defRPr sz="5000">
                <a:solidFill>
                  <a:srgbClr val="FFFFFF"/>
                </a:solidFill>
                <a:latin typeface="Times New Roman"/>
                <a:ea typeface="Times New Roman"/>
                <a:cs typeface="Times New Roman"/>
                <a:sym typeface="Times New Roman"/>
              </a:defRPr>
            </a:pPr>
            <a:r>
              <a:t>     authority and responsibility.</a:t>
            </a:r>
          </a:p>
        </p:txBody>
      </p:sp>
      <p:sp>
        <p:nvSpPr>
          <p:cNvPr id="484" name="CuadroTexto 4"/>
          <p:cNvSpPr txBox="1"/>
          <p:nvPr/>
        </p:nvSpPr>
        <p:spPr>
          <a:xfrm>
            <a:off x="57653" y="5808927"/>
            <a:ext cx="11885986" cy="145228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70000"/>
              </a:lnSpc>
              <a:defRPr sz="5000">
                <a:solidFill>
                  <a:srgbClr val="FFFFFF"/>
                </a:solidFill>
                <a:latin typeface="Times New Roman"/>
                <a:ea typeface="Times New Roman"/>
                <a:cs typeface="Times New Roman"/>
                <a:sym typeface="Times New Roman"/>
              </a:defRPr>
            </a:pPr>
            <a:r>
              <a:t>c.) Man are more tasked oriented and woman </a:t>
            </a:r>
          </a:p>
          <a:p>
            <a:pPr algn="l" defTabSz="650240">
              <a:lnSpc>
                <a:spcPct val="70000"/>
              </a:lnSpc>
              <a:defRPr sz="5000">
                <a:solidFill>
                  <a:srgbClr val="FFFFFF"/>
                </a:solidFill>
                <a:latin typeface="Times New Roman"/>
                <a:ea typeface="Times New Roman"/>
                <a:cs typeface="Times New Roman"/>
                <a:sym typeface="Times New Roman"/>
              </a:defRPr>
            </a:pPr>
            <a:r>
              <a:t>     more relational.</a:t>
            </a:r>
          </a:p>
        </p:txBody>
      </p:sp>
      <p:sp>
        <p:nvSpPr>
          <p:cNvPr id="485" name="CuadroTexto 4"/>
          <p:cNvSpPr txBox="1"/>
          <p:nvPr/>
        </p:nvSpPr>
        <p:spPr>
          <a:xfrm>
            <a:off x="86553" y="7134387"/>
            <a:ext cx="12465683" cy="152324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000">
                <a:solidFill>
                  <a:srgbClr val="FFFFFF"/>
                </a:solidFill>
                <a:latin typeface="Times New Roman"/>
                <a:ea typeface="Times New Roman"/>
                <a:cs typeface="Times New Roman"/>
                <a:sym typeface="Times New Roman"/>
              </a:defRPr>
            </a:pPr>
            <a:r>
              <a:t>d.) Man and Woman are more alike than  </a:t>
            </a:r>
          </a:p>
          <a:p>
            <a:pPr algn="l" defTabSz="650240">
              <a:lnSpc>
                <a:spcPct val="80000"/>
              </a:lnSpc>
              <a:defRPr sz="5000">
                <a:solidFill>
                  <a:srgbClr val="FFFFFF"/>
                </a:solidFill>
                <a:latin typeface="Times New Roman"/>
                <a:ea typeface="Times New Roman"/>
                <a:cs typeface="Times New Roman"/>
                <a:sym typeface="Times New Roman"/>
              </a:defRPr>
            </a:pPr>
            <a:r>
              <a:t>     different.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 grpId="2" fill="hold">
                                  <p:stCondLst>
                                    <p:cond delay="0"/>
                                  </p:stCondLst>
                                  <p:iterate type="lt" backwards="0">
                                    <p:tmAbs val="0"/>
                                  </p:iterate>
                                  <p:childTnLst>
                                    <p:set>
                                      <p:cBhvr>
                                        <p:cTn id="10" fill="hold"/>
                                        <p:tgtEl>
                                          <p:spTgt spid="481"/>
                                        </p:tgtEl>
                                        <p:attrNameLst>
                                          <p:attrName>style.visibility</p:attrName>
                                        </p:attrNameLst>
                                      </p:cBhvr>
                                      <p:to>
                                        <p:strVal val="visible"/>
                                      </p:to>
                                    </p:set>
                                    <p:anim calcmode="lin" valueType="num">
                                      <p:cBhvr>
                                        <p:cTn id="11" dur="1000" fill="hold"/>
                                        <p:tgtEl>
                                          <p:spTgt spid="481"/>
                                        </p:tgtEl>
                                        <p:attrNameLst>
                                          <p:attrName>ppt_x</p:attrName>
                                        </p:attrNameLst>
                                      </p:cBhvr>
                                      <p:tavLst>
                                        <p:tav tm="0">
                                          <p:val>
                                            <p:strVal val="0-#ppt_w/2"/>
                                          </p:val>
                                        </p:tav>
                                        <p:tav tm="100000">
                                          <p:val>
                                            <p:strVal val="#ppt_x"/>
                                          </p:val>
                                        </p:tav>
                                      </p:tavLst>
                                    </p:anim>
                                    <p:anim calcmode="lin" valueType="num">
                                      <p:cBhvr>
                                        <p:cTn id="12" dur="1000" fill="hold"/>
                                        <p:tgtEl>
                                          <p:spTgt spid="48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3" fill="hold">
                                  <p:stCondLst>
                                    <p:cond delay="0"/>
                                  </p:stCondLst>
                                  <p:iterate type="lt" backwards="0">
                                    <p:tmAbs val="0"/>
                                  </p:iterate>
                                  <p:childTnLst>
                                    <p:set>
                                      <p:cBhvr>
                                        <p:cTn id="16" fill="hold"/>
                                        <p:tgtEl>
                                          <p:spTgt spid="483"/>
                                        </p:tgtEl>
                                        <p:attrNameLst>
                                          <p:attrName>style.visibility</p:attrName>
                                        </p:attrNameLst>
                                      </p:cBhvr>
                                      <p:to>
                                        <p:strVal val="visible"/>
                                      </p:to>
                                    </p:set>
                                    <p:anim calcmode="lin" valueType="num">
                                      <p:cBhvr>
                                        <p:cTn id="17" dur="1000" fill="hold"/>
                                        <p:tgtEl>
                                          <p:spTgt spid="483"/>
                                        </p:tgtEl>
                                        <p:attrNameLst>
                                          <p:attrName>ppt_x</p:attrName>
                                        </p:attrNameLst>
                                      </p:cBhvr>
                                      <p:tavLst>
                                        <p:tav tm="0">
                                          <p:val>
                                            <p:strVal val="0-#ppt_w/2"/>
                                          </p:val>
                                        </p:tav>
                                        <p:tav tm="100000">
                                          <p:val>
                                            <p:strVal val="#ppt_x"/>
                                          </p:val>
                                        </p:tav>
                                      </p:tavLst>
                                    </p:anim>
                                    <p:anim calcmode="lin" valueType="num">
                                      <p:cBhvr>
                                        <p:cTn id="18" dur="1000" fill="hold"/>
                                        <p:tgtEl>
                                          <p:spTgt spid="48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484"/>
                                        </p:tgtEl>
                                        <p:attrNameLst>
                                          <p:attrName>style.visibility</p:attrName>
                                        </p:attrNameLst>
                                      </p:cBhvr>
                                      <p:to>
                                        <p:strVal val="visible"/>
                                      </p:to>
                                    </p:set>
                                    <p:anim calcmode="lin" valueType="num">
                                      <p:cBhvr>
                                        <p:cTn id="23" dur="1000" fill="hold"/>
                                        <p:tgtEl>
                                          <p:spTgt spid="484"/>
                                        </p:tgtEl>
                                        <p:attrNameLst>
                                          <p:attrName>ppt_w</p:attrName>
                                        </p:attrNameLst>
                                      </p:cBhvr>
                                      <p:tavLst>
                                        <p:tav tm="0">
                                          <p:val>
                                            <p:strVal val="4*#ppt_w"/>
                                          </p:val>
                                        </p:tav>
                                        <p:tav tm="100000">
                                          <p:val>
                                            <p:strVal val="#ppt_w"/>
                                          </p:val>
                                        </p:tav>
                                      </p:tavLst>
                                    </p:anim>
                                    <p:anim calcmode="lin" valueType="num">
                                      <p:cBhvr>
                                        <p:cTn id="24" dur="1000" fill="hold"/>
                                        <p:tgtEl>
                                          <p:spTgt spid="484"/>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32" presetID="23" grpId="5" fill="hold">
                                  <p:stCondLst>
                                    <p:cond delay="0"/>
                                  </p:stCondLst>
                                  <p:iterate type="el" backwards="0">
                                    <p:tmAbs val="0"/>
                                  </p:iterate>
                                  <p:childTnLst>
                                    <p:set>
                                      <p:cBhvr>
                                        <p:cTn id="28" fill="hold"/>
                                        <p:tgtEl>
                                          <p:spTgt spid="485"/>
                                        </p:tgtEl>
                                        <p:attrNameLst>
                                          <p:attrName>style.visibility</p:attrName>
                                        </p:attrNameLst>
                                      </p:cBhvr>
                                      <p:to>
                                        <p:strVal val="visible"/>
                                      </p:to>
                                    </p:set>
                                    <p:anim calcmode="lin" valueType="num">
                                      <p:cBhvr>
                                        <p:cTn id="29" dur="1000" fill="hold"/>
                                        <p:tgtEl>
                                          <p:spTgt spid="485"/>
                                        </p:tgtEl>
                                        <p:attrNameLst>
                                          <p:attrName>ppt_w</p:attrName>
                                        </p:attrNameLst>
                                      </p:cBhvr>
                                      <p:tavLst>
                                        <p:tav tm="0">
                                          <p:val>
                                            <p:strVal val="4*#ppt_w"/>
                                          </p:val>
                                        </p:tav>
                                        <p:tav tm="100000">
                                          <p:val>
                                            <p:strVal val="#ppt_w"/>
                                          </p:val>
                                        </p:tav>
                                      </p:tavLst>
                                    </p:anim>
                                    <p:anim calcmode="lin" valueType="num">
                                      <p:cBhvr>
                                        <p:cTn id="30" dur="1000" fill="hold"/>
                                        <p:tgtEl>
                                          <p:spTgt spid="48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80" grpId="1"/>
      <p:bldP build="whole" bldLvl="1" animBg="1" rev="0" advAuto="0" spid="485" grpId="5"/>
      <p:bldP build="whole" bldLvl="1" animBg="1" rev="0" advAuto="0" spid="484" grpId="4"/>
      <p:bldP build="whole" bldLvl="1" animBg="1" rev="0" advAuto="0" spid="483" grpId="3"/>
      <p:bldP build="whole" bldLvl="1" animBg="1" rev="0" advAuto="0" spid="481" grpId="2"/>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48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48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49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49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492"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49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49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49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496"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497"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498"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499"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500" name="CuadroTexto 4"/>
          <p:cNvSpPr txBox="1"/>
          <p:nvPr/>
        </p:nvSpPr>
        <p:spPr>
          <a:xfrm>
            <a:off x="39726" y="1561718"/>
            <a:ext cx="11794839" cy="170057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500">
                <a:solidFill>
                  <a:srgbClr val="FFFFFF"/>
                </a:solidFill>
                <a:latin typeface="Times New Roman"/>
                <a:ea typeface="Times New Roman"/>
                <a:cs typeface="Times New Roman"/>
                <a:sym typeface="Times New Roman"/>
              </a:defRPr>
            </a:lvl1pPr>
          </a:lstStyle>
          <a:p>
            <a:pPr/>
            <a:r>
              <a:t>3. What do you think God meant when He referred to Eve as a  “suitable helper”</a:t>
            </a:r>
          </a:p>
        </p:txBody>
      </p:sp>
      <p:sp>
        <p:nvSpPr>
          <p:cNvPr id="501" name="CuadroTexto 4"/>
          <p:cNvSpPr txBox="1"/>
          <p:nvPr/>
        </p:nvSpPr>
        <p:spPr>
          <a:xfrm>
            <a:off x="-2547966" y="3502547"/>
            <a:ext cx="11885985" cy="83913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100">
                <a:solidFill>
                  <a:srgbClr val="FFFFFF"/>
                </a:solidFill>
                <a:latin typeface="Times New Roman"/>
                <a:ea typeface="Times New Roman"/>
                <a:cs typeface="Times New Roman"/>
                <a:sym typeface="Times New Roman"/>
              </a:defRPr>
            </a:lvl1pPr>
          </a:lstStyle>
          <a:p>
            <a:pPr/>
            <a:r>
              <a:t>a.) She will serve Adam</a:t>
            </a:r>
          </a:p>
        </p:txBody>
      </p:sp>
      <p:sp>
        <p:nvSpPr>
          <p:cNvPr id="502"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503" name="CuadroTexto 4"/>
          <p:cNvSpPr txBox="1"/>
          <p:nvPr/>
        </p:nvSpPr>
        <p:spPr>
          <a:xfrm>
            <a:off x="274801" y="4422349"/>
            <a:ext cx="11885986"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70000"/>
              </a:lnSpc>
              <a:defRPr sz="5000">
                <a:solidFill>
                  <a:srgbClr val="FFFFFF"/>
                </a:solidFill>
                <a:latin typeface="Times New Roman"/>
                <a:ea typeface="Times New Roman"/>
                <a:cs typeface="Times New Roman"/>
                <a:sym typeface="Times New Roman"/>
              </a:defRPr>
            </a:lvl1pPr>
          </a:lstStyle>
          <a:p>
            <a:pPr/>
            <a:r>
              <a:t>b.) She will be a great partner</a:t>
            </a:r>
          </a:p>
        </p:txBody>
      </p:sp>
      <p:sp>
        <p:nvSpPr>
          <p:cNvPr id="504" name="CuadroTexto 4"/>
          <p:cNvSpPr txBox="1"/>
          <p:nvPr/>
        </p:nvSpPr>
        <p:spPr>
          <a:xfrm>
            <a:off x="274801" y="5527614"/>
            <a:ext cx="11885986"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70000"/>
              </a:lnSpc>
              <a:defRPr sz="5000">
                <a:solidFill>
                  <a:srgbClr val="FFFFFF"/>
                </a:solidFill>
                <a:latin typeface="Times New Roman"/>
                <a:ea typeface="Times New Roman"/>
                <a:cs typeface="Times New Roman"/>
                <a:sym typeface="Times New Roman"/>
              </a:defRPr>
            </a:lvl1pPr>
          </a:lstStyle>
          <a:p>
            <a:pPr/>
            <a:r>
              <a:t>c.) She will be a source of strength</a:t>
            </a:r>
          </a:p>
        </p:txBody>
      </p:sp>
      <p:sp>
        <p:nvSpPr>
          <p:cNvPr id="505" name="CuadroTexto 4"/>
          <p:cNvSpPr txBox="1"/>
          <p:nvPr/>
        </p:nvSpPr>
        <p:spPr>
          <a:xfrm>
            <a:off x="269559" y="6807237"/>
            <a:ext cx="12465682"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80000"/>
              </a:lnSpc>
              <a:defRPr sz="5000">
                <a:solidFill>
                  <a:srgbClr val="FFFFFF"/>
                </a:solidFill>
                <a:latin typeface="Times New Roman"/>
                <a:ea typeface="Times New Roman"/>
                <a:cs typeface="Times New Roman"/>
                <a:sym typeface="Times New Roman"/>
              </a:defRPr>
            </a:lvl1pPr>
          </a:lstStyle>
          <a:p>
            <a:pPr/>
            <a:r>
              <a:t>d.) others _____________</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 grpId="2" fill="hold">
                                  <p:stCondLst>
                                    <p:cond delay="0"/>
                                  </p:stCondLst>
                                  <p:iterate type="lt" backwards="0">
                                    <p:tmAbs val="0"/>
                                  </p:iterate>
                                  <p:childTnLst>
                                    <p:set>
                                      <p:cBhvr>
                                        <p:cTn id="10" fill="hold"/>
                                        <p:tgtEl>
                                          <p:spTgt spid="501"/>
                                        </p:tgtEl>
                                        <p:attrNameLst>
                                          <p:attrName>style.visibility</p:attrName>
                                        </p:attrNameLst>
                                      </p:cBhvr>
                                      <p:to>
                                        <p:strVal val="visible"/>
                                      </p:to>
                                    </p:set>
                                    <p:anim calcmode="lin" valueType="num">
                                      <p:cBhvr>
                                        <p:cTn id="11" dur="1000" fill="hold"/>
                                        <p:tgtEl>
                                          <p:spTgt spid="501"/>
                                        </p:tgtEl>
                                        <p:attrNameLst>
                                          <p:attrName>ppt_x</p:attrName>
                                        </p:attrNameLst>
                                      </p:cBhvr>
                                      <p:tavLst>
                                        <p:tav tm="0">
                                          <p:val>
                                            <p:strVal val="0-#ppt_w/2"/>
                                          </p:val>
                                        </p:tav>
                                        <p:tav tm="100000">
                                          <p:val>
                                            <p:strVal val="#ppt_x"/>
                                          </p:val>
                                        </p:tav>
                                      </p:tavLst>
                                    </p:anim>
                                    <p:anim calcmode="lin" valueType="num">
                                      <p:cBhvr>
                                        <p:cTn id="12" dur="1000" fill="hold"/>
                                        <p:tgtEl>
                                          <p:spTgt spid="50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3" fill="hold">
                                  <p:stCondLst>
                                    <p:cond delay="0"/>
                                  </p:stCondLst>
                                  <p:iterate type="lt" backwards="0">
                                    <p:tmAbs val="0"/>
                                  </p:iterate>
                                  <p:childTnLst>
                                    <p:set>
                                      <p:cBhvr>
                                        <p:cTn id="16" fill="hold"/>
                                        <p:tgtEl>
                                          <p:spTgt spid="503"/>
                                        </p:tgtEl>
                                        <p:attrNameLst>
                                          <p:attrName>style.visibility</p:attrName>
                                        </p:attrNameLst>
                                      </p:cBhvr>
                                      <p:to>
                                        <p:strVal val="visible"/>
                                      </p:to>
                                    </p:set>
                                    <p:anim calcmode="lin" valueType="num">
                                      <p:cBhvr>
                                        <p:cTn id="17" dur="1000" fill="hold"/>
                                        <p:tgtEl>
                                          <p:spTgt spid="503"/>
                                        </p:tgtEl>
                                        <p:attrNameLst>
                                          <p:attrName>ppt_x</p:attrName>
                                        </p:attrNameLst>
                                      </p:cBhvr>
                                      <p:tavLst>
                                        <p:tav tm="0">
                                          <p:val>
                                            <p:strVal val="0-#ppt_w/2"/>
                                          </p:val>
                                        </p:tav>
                                        <p:tav tm="100000">
                                          <p:val>
                                            <p:strVal val="#ppt_x"/>
                                          </p:val>
                                        </p:tav>
                                      </p:tavLst>
                                    </p:anim>
                                    <p:anim calcmode="lin" valueType="num">
                                      <p:cBhvr>
                                        <p:cTn id="18" dur="1000" fill="hold"/>
                                        <p:tgtEl>
                                          <p:spTgt spid="50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504"/>
                                        </p:tgtEl>
                                        <p:attrNameLst>
                                          <p:attrName>style.visibility</p:attrName>
                                        </p:attrNameLst>
                                      </p:cBhvr>
                                      <p:to>
                                        <p:strVal val="visible"/>
                                      </p:to>
                                    </p:set>
                                    <p:anim calcmode="lin" valueType="num">
                                      <p:cBhvr>
                                        <p:cTn id="23" dur="1000" fill="hold"/>
                                        <p:tgtEl>
                                          <p:spTgt spid="504"/>
                                        </p:tgtEl>
                                        <p:attrNameLst>
                                          <p:attrName>ppt_w</p:attrName>
                                        </p:attrNameLst>
                                      </p:cBhvr>
                                      <p:tavLst>
                                        <p:tav tm="0">
                                          <p:val>
                                            <p:strVal val="4*#ppt_w"/>
                                          </p:val>
                                        </p:tav>
                                        <p:tav tm="100000">
                                          <p:val>
                                            <p:strVal val="#ppt_w"/>
                                          </p:val>
                                        </p:tav>
                                      </p:tavLst>
                                    </p:anim>
                                    <p:anim calcmode="lin" valueType="num">
                                      <p:cBhvr>
                                        <p:cTn id="24" dur="1000" fill="hold"/>
                                        <p:tgtEl>
                                          <p:spTgt spid="504"/>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32" presetID="23" grpId="5" fill="hold">
                                  <p:stCondLst>
                                    <p:cond delay="0"/>
                                  </p:stCondLst>
                                  <p:iterate type="el" backwards="0">
                                    <p:tmAbs val="0"/>
                                  </p:iterate>
                                  <p:childTnLst>
                                    <p:set>
                                      <p:cBhvr>
                                        <p:cTn id="28" fill="hold"/>
                                        <p:tgtEl>
                                          <p:spTgt spid="505"/>
                                        </p:tgtEl>
                                        <p:attrNameLst>
                                          <p:attrName>style.visibility</p:attrName>
                                        </p:attrNameLst>
                                      </p:cBhvr>
                                      <p:to>
                                        <p:strVal val="visible"/>
                                      </p:to>
                                    </p:set>
                                    <p:anim calcmode="lin" valueType="num">
                                      <p:cBhvr>
                                        <p:cTn id="29" dur="1000" fill="hold"/>
                                        <p:tgtEl>
                                          <p:spTgt spid="505"/>
                                        </p:tgtEl>
                                        <p:attrNameLst>
                                          <p:attrName>ppt_w</p:attrName>
                                        </p:attrNameLst>
                                      </p:cBhvr>
                                      <p:tavLst>
                                        <p:tav tm="0">
                                          <p:val>
                                            <p:strVal val="4*#ppt_w"/>
                                          </p:val>
                                        </p:tav>
                                        <p:tav tm="100000">
                                          <p:val>
                                            <p:strVal val="#ppt_w"/>
                                          </p:val>
                                        </p:tav>
                                      </p:tavLst>
                                    </p:anim>
                                    <p:anim calcmode="lin" valueType="num">
                                      <p:cBhvr>
                                        <p:cTn id="30" dur="1000" fill="hold"/>
                                        <p:tgtEl>
                                          <p:spTgt spid="50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3" grpId="3"/>
      <p:bldP build="whole" bldLvl="1" animBg="1" rev="0" advAuto="0" spid="505" grpId="5"/>
      <p:bldP build="whole" bldLvl="1" animBg="1" rev="0" advAuto="0" spid="500" grpId="1"/>
      <p:bldP build="whole" bldLvl="1" animBg="1" rev="0" advAuto="0" spid="504" grpId="4"/>
      <p:bldP build="whole" bldLvl="1" animBg="1" rev="0" advAuto="0" spid="501" grpId="2"/>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7"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508"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509"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510"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511"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512"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513"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514"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515"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516"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517"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518"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519"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520" name="CuadroTexto 4"/>
          <p:cNvSpPr txBox="1"/>
          <p:nvPr/>
        </p:nvSpPr>
        <p:spPr>
          <a:xfrm>
            <a:off x="39726" y="1561718"/>
            <a:ext cx="11794839" cy="1700572"/>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defTabSz="650240">
              <a:defRPr sz="5500">
                <a:solidFill>
                  <a:srgbClr val="FFFFFF"/>
                </a:solidFill>
                <a:latin typeface="Times New Roman"/>
                <a:ea typeface="Times New Roman"/>
                <a:cs typeface="Times New Roman"/>
                <a:sym typeface="Times New Roman"/>
              </a:defRPr>
            </a:lvl1pPr>
          </a:lstStyle>
          <a:p>
            <a:pPr/>
            <a:r>
              <a:t>4. What do you feel is the key message in this passage? (V.20)</a:t>
            </a:r>
          </a:p>
        </p:txBody>
      </p:sp>
      <p:sp>
        <p:nvSpPr>
          <p:cNvPr id="521" name="CuadroTexto 4"/>
          <p:cNvSpPr txBox="1"/>
          <p:nvPr/>
        </p:nvSpPr>
        <p:spPr>
          <a:xfrm>
            <a:off x="274801" y="3326975"/>
            <a:ext cx="11885986" cy="1522814"/>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100">
                <a:solidFill>
                  <a:srgbClr val="FFFFFF"/>
                </a:solidFill>
                <a:latin typeface="Times New Roman"/>
                <a:ea typeface="Times New Roman"/>
                <a:cs typeface="Times New Roman"/>
                <a:sym typeface="Times New Roman"/>
              </a:defRPr>
            </a:pPr>
            <a:r>
              <a:t>a.) Humans are unique from the rest of </a:t>
            </a:r>
          </a:p>
          <a:p>
            <a:pPr algn="l" defTabSz="650240">
              <a:lnSpc>
                <a:spcPct val="80000"/>
              </a:lnSpc>
              <a:defRPr sz="5100">
                <a:solidFill>
                  <a:srgbClr val="FFFFFF"/>
                </a:solidFill>
                <a:latin typeface="Times New Roman"/>
                <a:ea typeface="Times New Roman"/>
                <a:cs typeface="Times New Roman"/>
                <a:sym typeface="Times New Roman"/>
              </a:defRPr>
            </a:pPr>
            <a:r>
              <a:t>     Creations.</a:t>
            </a:r>
          </a:p>
        </p:txBody>
      </p:sp>
      <p:sp>
        <p:nvSpPr>
          <p:cNvPr id="522"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523" name="CuadroTexto 4"/>
          <p:cNvSpPr txBox="1"/>
          <p:nvPr/>
        </p:nvSpPr>
        <p:spPr>
          <a:xfrm>
            <a:off x="274801" y="4890316"/>
            <a:ext cx="11885986"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70000"/>
              </a:lnSpc>
              <a:defRPr sz="5000">
                <a:solidFill>
                  <a:srgbClr val="FFFFFF"/>
                </a:solidFill>
                <a:latin typeface="Times New Roman"/>
                <a:ea typeface="Times New Roman"/>
                <a:cs typeface="Times New Roman"/>
                <a:sym typeface="Times New Roman"/>
              </a:defRPr>
            </a:lvl1pPr>
          </a:lstStyle>
          <a:p>
            <a:pPr/>
            <a:r>
              <a:t>b.) Man Needs Woman.</a:t>
            </a:r>
          </a:p>
        </p:txBody>
      </p:sp>
      <p:sp>
        <p:nvSpPr>
          <p:cNvPr id="524" name="CuadroTexto 4"/>
          <p:cNvSpPr txBox="1"/>
          <p:nvPr/>
        </p:nvSpPr>
        <p:spPr>
          <a:xfrm>
            <a:off x="274801" y="5848777"/>
            <a:ext cx="11885986"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70000"/>
              </a:lnSpc>
              <a:defRPr sz="5000">
                <a:solidFill>
                  <a:srgbClr val="FFFFFF"/>
                </a:solidFill>
                <a:latin typeface="Times New Roman"/>
                <a:ea typeface="Times New Roman"/>
                <a:cs typeface="Times New Roman"/>
                <a:sym typeface="Times New Roman"/>
              </a:defRPr>
            </a:lvl1pPr>
          </a:lstStyle>
          <a:p>
            <a:pPr/>
            <a:r>
              <a:t>c.) We have God-given duties.</a:t>
            </a:r>
          </a:p>
        </p:txBody>
      </p:sp>
      <p:sp>
        <p:nvSpPr>
          <p:cNvPr id="525" name="CuadroTexto 4"/>
          <p:cNvSpPr txBox="1"/>
          <p:nvPr/>
        </p:nvSpPr>
        <p:spPr>
          <a:xfrm>
            <a:off x="269559" y="6807237"/>
            <a:ext cx="12465682"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80000"/>
              </a:lnSpc>
              <a:defRPr sz="5000">
                <a:solidFill>
                  <a:srgbClr val="FFFFFF"/>
                </a:solidFill>
                <a:latin typeface="Times New Roman"/>
                <a:ea typeface="Times New Roman"/>
                <a:cs typeface="Times New Roman"/>
                <a:sym typeface="Times New Roman"/>
              </a:defRPr>
            </a:lvl1pPr>
          </a:lstStyle>
          <a:p>
            <a:pPr/>
            <a:r>
              <a:t>d.) We are important to God.</a:t>
            </a:r>
          </a:p>
        </p:txBody>
      </p:sp>
      <p:sp>
        <p:nvSpPr>
          <p:cNvPr id="526" name="CuadroTexto 4"/>
          <p:cNvSpPr txBox="1"/>
          <p:nvPr/>
        </p:nvSpPr>
        <p:spPr>
          <a:xfrm>
            <a:off x="269559" y="7605350"/>
            <a:ext cx="12465682"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80000"/>
              </a:lnSpc>
              <a:defRPr sz="5000">
                <a:solidFill>
                  <a:srgbClr val="FFFFFF"/>
                </a:solidFill>
                <a:latin typeface="Times New Roman"/>
                <a:ea typeface="Times New Roman"/>
                <a:cs typeface="Times New Roman"/>
                <a:sym typeface="Times New Roman"/>
              </a:defRPr>
            </a:lvl1pPr>
          </a:lstStyle>
          <a:p>
            <a:pPr/>
            <a:r>
              <a:t>e.) Others _______________</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 grpId="2" fill="hold">
                                  <p:stCondLst>
                                    <p:cond delay="0"/>
                                  </p:stCondLst>
                                  <p:iterate type="lt" backwards="0">
                                    <p:tmAbs val="0"/>
                                  </p:iterate>
                                  <p:childTnLst>
                                    <p:set>
                                      <p:cBhvr>
                                        <p:cTn id="10" fill="hold"/>
                                        <p:tgtEl>
                                          <p:spTgt spid="521"/>
                                        </p:tgtEl>
                                        <p:attrNameLst>
                                          <p:attrName>style.visibility</p:attrName>
                                        </p:attrNameLst>
                                      </p:cBhvr>
                                      <p:to>
                                        <p:strVal val="visible"/>
                                      </p:to>
                                    </p:set>
                                    <p:anim calcmode="lin" valueType="num">
                                      <p:cBhvr>
                                        <p:cTn id="11" dur="1000" fill="hold"/>
                                        <p:tgtEl>
                                          <p:spTgt spid="521"/>
                                        </p:tgtEl>
                                        <p:attrNameLst>
                                          <p:attrName>ppt_x</p:attrName>
                                        </p:attrNameLst>
                                      </p:cBhvr>
                                      <p:tavLst>
                                        <p:tav tm="0">
                                          <p:val>
                                            <p:strVal val="0-#ppt_w/2"/>
                                          </p:val>
                                        </p:tav>
                                        <p:tav tm="100000">
                                          <p:val>
                                            <p:strVal val="#ppt_x"/>
                                          </p:val>
                                        </p:tav>
                                      </p:tavLst>
                                    </p:anim>
                                    <p:anim calcmode="lin" valueType="num">
                                      <p:cBhvr>
                                        <p:cTn id="12" dur="1000" fill="hold"/>
                                        <p:tgtEl>
                                          <p:spTgt spid="52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3" fill="hold">
                                  <p:stCondLst>
                                    <p:cond delay="0"/>
                                  </p:stCondLst>
                                  <p:iterate type="lt" backwards="0">
                                    <p:tmAbs val="0"/>
                                  </p:iterate>
                                  <p:childTnLst>
                                    <p:set>
                                      <p:cBhvr>
                                        <p:cTn id="16" fill="hold"/>
                                        <p:tgtEl>
                                          <p:spTgt spid="523"/>
                                        </p:tgtEl>
                                        <p:attrNameLst>
                                          <p:attrName>style.visibility</p:attrName>
                                        </p:attrNameLst>
                                      </p:cBhvr>
                                      <p:to>
                                        <p:strVal val="visible"/>
                                      </p:to>
                                    </p:set>
                                    <p:anim calcmode="lin" valueType="num">
                                      <p:cBhvr>
                                        <p:cTn id="17" dur="1000" fill="hold"/>
                                        <p:tgtEl>
                                          <p:spTgt spid="523"/>
                                        </p:tgtEl>
                                        <p:attrNameLst>
                                          <p:attrName>ppt_x</p:attrName>
                                        </p:attrNameLst>
                                      </p:cBhvr>
                                      <p:tavLst>
                                        <p:tav tm="0">
                                          <p:val>
                                            <p:strVal val="0-#ppt_w/2"/>
                                          </p:val>
                                        </p:tav>
                                        <p:tav tm="100000">
                                          <p:val>
                                            <p:strVal val="#ppt_x"/>
                                          </p:val>
                                        </p:tav>
                                      </p:tavLst>
                                    </p:anim>
                                    <p:anim calcmode="lin" valueType="num">
                                      <p:cBhvr>
                                        <p:cTn id="18" dur="1000" fill="hold"/>
                                        <p:tgtEl>
                                          <p:spTgt spid="52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524"/>
                                        </p:tgtEl>
                                        <p:attrNameLst>
                                          <p:attrName>style.visibility</p:attrName>
                                        </p:attrNameLst>
                                      </p:cBhvr>
                                      <p:to>
                                        <p:strVal val="visible"/>
                                      </p:to>
                                    </p:set>
                                    <p:anim calcmode="lin" valueType="num">
                                      <p:cBhvr>
                                        <p:cTn id="23" dur="1000" fill="hold"/>
                                        <p:tgtEl>
                                          <p:spTgt spid="524"/>
                                        </p:tgtEl>
                                        <p:attrNameLst>
                                          <p:attrName>ppt_w</p:attrName>
                                        </p:attrNameLst>
                                      </p:cBhvr>
                                      <p:tavLst>
                                        <p:tav tm="0">
                                          <p:val>
                                            <p:strVal val="4*#ppt_w"/>
                                          </p:val>
                                        </p:tav>
                                        <p:tav tm="100000">
                                          <p:val>
                                            <p:strVal val="#ppt_w"/>
                                          </p:val>
                                        </p:tav>
                                      </p:tavLst>
                                    </p:anim>
                                    <p:anim calcmode="lin" valueType="num">
                                      <p:cBhvr>
                                        <p:cTn id="24" dur="1000" fill="hold"/>
                                        <p:tgtEl>
                                          <p:spTgt spid="524"/>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32" presetID="23" grpId="5" fill="hold">
                                  <p:stCondLst>
                                    <p:cond delay="0"/>
                                  </p:stCondLst>
                                  <p:iterate type="el" backwards="0">
                                    <p:tmAbs val="0"/>
                                  </p:iterate>
                                  <p:childTnLst>
                                    <p:set>
                                      <p:cBhvr>
                                        <p:cTn id="28" fill="hold"/>
                                        <p:tgtEl>
                                          <p:spTgt spid="525"/>
                                        </p:tgtEl>
                                        <p:attrNameLst>
                                          <p:attrName>style.visibility</p:attrName>
                                        </p:attrNameLst>
                                      </p:cBhvr>
                                      <p:to>
                                        <p:strVal val="visible"/>
                                      </p:to>
                                    </p:set>
                                    <p:anim calcmode="lin" valueType="num">
                                      <p:cBhvr>
                                        <p:cTn id="29" dur="1000" fill="hold"/>
                                        <p:tgtEl>
                                          <p:spTgt spid="525"/>
                                        </p:tgtEl>
                                        <p:attrNameLst>
                                          <p:attrName>ppt_w</p:attrName>
                                        </p:attrNameLst>
                                      </p:cBhvr>
                                      <p:tavLst>
                                        <p:tav tm="0">
                                          <p:val>
                                            <p:strVal val="4*#ppt_w"/>
                                          </p:val>
                                        </p:tav>
                                        <p:tav tm="100000">
                                          <p:val>
                                            <p:strVal val="#ppt_w"/>
                                          </p:val>
                                        </p:tav>
                                      </p:tavLst>
                                    </p:anim>
                                    <p:anim calcmode="lin" valueType="num">
                                      <p:cBhvr>
                                        <p:cTn id="30" dur="1000" fill="hold"/>
                                        <p:tgtEl>
                                          <p:spTgt spid="525"/>
                                        </p:tgtEl>
                                        <p:attrNameLst>
                                          <p:attrName>ppt_h</p:attrName>
                                        </p:attrNameLst>
                                      </p:cBhvr>
                                      <p:tavLst>
                                        <p:tav tm="0">
                                          <p:val>
                                            <p:strVal val="4*#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32" presetID="23" grpId="6" fill="hold">
                                  <p:stCondLst>
                                    <p:cond delay="0"/>
                                  </p:stCondLst>
                                  <p:iterate type="el" backwards="0">
                                    <p:tmAbs val="0"/>
                                  </p:iterate>
                                  <p:childTnLst>
                                    <p:set>
                                      <p:cBhvr>
                                        <p:cTn id="34" fill="hold"/>
                                        <p:tgtEl>
                                          <p:spTgt spid="526"/>
                                        </p:tgtEl>
                                        <p:attrNameLst>
                                          <p:attrName>style.visibility</p:attrName>
                                        </p:attrNameLst>
                                      </p:cBhvr>
                                      <p:to>
                                        <p:strVal val="visible"/>
                                      </p:to>
                                    </p:set>
                                    <p:anim calcmode="lin" valueType="num">
                                      <p:cBhvr>
                                        <p:cTn id="35" dur="1000" fill="hold"/>
                                        <p:tgtEl>
                                          <p:spTgt spid="526"/>
                                        </p:tgtEl>
                                        <p:attrNameLst>
                                          <p:attrName>ppt_w</p:attrName>
                                        </p:attrNameLst>
                                      </p:cBhvr>
                                      <p:tavLst>
                                        <p:tav tm="0">
                                          <p:val>
                                            <p:strVal val="4*#ppt_w"/>
                                          </p:val>
                                        </p:tav>
                                        <p:tav tm="100000">
                                          <p:val>
                                            <p:strVal val="#ppt_w"/>
                                          </p:val>
                                        </p:tav>
                                      </p:tavLst>
                                    </p:anim>
                                    <p:anim calcmode="lin" valueType="num">
                                      <p:cBhvr>
                                        <p:cTn id="36" dur="1000" fill="hold"/>
                                        <p:tgtEl>
                                          <p:spTgt spid="52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5" grpId="5"/>
      <p:bldP build="whole" bldLvl="1" animBg="1" rev="0" advAuto="0" spid="521" grpId="2"/>
      <p:bldP build="whole" bldLvl="1" animBg="1" rev="0" advAuto="0" spid="520" grpId="1"/>
      <p:bldP build="whole" bldLvl="1" animBg="1" rev="0" advAuto="0" spid="524" grpId="4"/>
      <p:bldP build="whole" bldLvl="1" animBg="1" rev="0" advAuto="0" spid="526" grpId="6"/>
      <p:bldP build="whole" bldLvl="1" animBg="1" rev="0" advAuto="0" spid="523" grpId="3"/>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8"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529"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530"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531"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532"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533"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534"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535"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536"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537"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538"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539"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540"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541" name="CuadroTexto 4"/>
          <p:cNvSpPr txBox="1"/>
          <p:nvPr/>
        </p:nvSpPr>
        <p:spPr>
          <a:xfrm>
            <a:off x="-90851" y="1561718"/>
            <a:ext cx="11976216" cy="225772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500">
                <a:solidFill>
                  <a:srgbClr val="FFFFFF"/>
                </a:solidFill>
                <a:latin typeface="Times New Roman"/>
                <a:ea typeface="Times New Roman"/>
                <a:cs typeface="Times New Roman"/>
                <a:sym typeface="Times New Roman"/>
              </a:defRPr>
            </a:pPr>
            <a:r>
              <a:t>5. </a:t>
            </a:r>
            <a:r>
              <a:rPr sz="5100"/>
              <a:t>If Married. Which of the following are you </a:t>
            </a:r>
            <a:endParaRPr sz="5100"/>
          </a:p>
          <a:p>
            <a:pPr algn="l" defTabSz="650240">
              <a:lnSpc>
                <a:spcPct val="80000"/>
              </a:lnSpc>
              <a:defRPr sz="5500">
                <a:solidFill>
                  <a:srgbClr val="FFFFFF"/>
                </a:solidFill>
                <a:latin typeface="Times New Roman"/>
                <a:ea typeface="Times New Roman"/>
                <a:cs typeface="Times New Roman"/>
                <a:sym typeface="Times New Roman"/>
              </a:defRPr>
            </a:pPr>
            <a:r>
              <a:rPr sz="5100"/>
              <a:t>    most grateful for in your marriage? Which</a:t>
            </a:r>
            <a:endParaRPr sz="5100"/>
          </a:p>
          <a:p>
            <a:pPr algn="l" defTabSz="650240">
              <a:lnSpc>
                <a:spcPct val="80000"/>
              </a:lnSpc>
              <a:defRPr sz="5500">
                <a:solidFill>
                  <a:srgbClr val="FFFFFF"/>
                </a:solidFill>
                <a:latin typeface="Times New Roman"/>
                <a:ea typeface="Times New Roman"/>
                <a:cs typeface="Times New Roman"/>
                <a:sym typeface="Times New Roman"/>
              </a:defRPr>
            </a:pPr>
            <a:r>
              <a:rPr sz="5100"/>
              <a:t>    would you like to focus on for growth?</a:t>
            </a:r>
          </a:p>
        </p:txBody>
      </p:sp>
      <p:sp>
        <p:nvSpPr>
          <p:cNvPr id="542" name="CuadroTexto 4"/>
          <p:cNvSpPr txBox="1"/>
          <p:nvPr/>
        </p:nvSpPr>
        <p:spPr>
          <a:xfrm>
            <a:off x="274801" y="4189574"/>
            <a:ext cx="11885986" cy="83913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80000"/>
              </a:lnSpc>
              <a:defRPr sz="5100">
                <a:solidFill>
                  <a:srgbClr val="FFFFFF"/>
                </a:solidFill>
                <a:latin typeface="Times New Roman"/>
                <a:ea typeface="Times New Roman"/>
                <a:cs typeface="Times New Roman"/>
                <a:sym typeface="Times New Roman"/>
              </a:defRPr>
            </a:lvl1pPr>
          </a:lstStyle>
          <a:p>
            <a:pPr/>
            <a:r>
              <a:t>a.) The Mutual Help and Support.</a:t>
            </a:r>
          </a:p>
        </p:txBody>
      </p:sp>
      <p:sp>
        <p:nvSpPr>
          <p:cNvPr id="543"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544" name="CuadroTexto 4"/>
          <p:cNvSpPr txBox="1"/>
          <p:nvPr/>
        </p:nvSpPr>
        <p:spPr>
          <a:xfrm>
            <a:off x="274801" y="5250113"/>
            <a:ext cx="11885986"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70000"/>
              </a:lnSpc>
              <a:defRPr sz="5000">
                <a:solidFill>
                  <a:srgbClr val="FFFFFF"/>
                </a:solidFill>
                <a:latin typeface="Times New Roman"/>
                <a:ea typeface="Times New Roman"/>
                <a:cs typeface="Times New Roman"/>
                <a:sym typeface="Times New Roman"/>
              </a:defRPr>
            </a:lvl1pPr>
          </a:lstStyle>
          <a:p>
            <a:pPr/>
            <a:r>
              <a:t>b.) The Companionship we share.</a:t>
            </a:r>
          </a:p>
        </p:txBody>
      </p:sp>
      <p:sp>
        <p:nvSpPr>
          <p:cNvPr id="545" name="CuadroTexto 4"/>
          <p:cNvSpPr txBox="1"/>
          <p:nvPr/>
        </p:nvSpPr>
        <p:spPr>
          <a:xfrm>
            <a:off x="158017" y="6258282"/>
            <a:ext cx="11885986" cy="8396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70000"/>
              </a:lnSpc>
              <a:defRPr sz="5000">
                <a:solidFill>
                  <a:srgbClr val="FFFFFF"/>
                </a:solidFill>
                <a:latin typeface="Times New Roman"/>
                <a:ea typeface="Times New Roman"/>
                <a:cs typeface="Times New Roman"/>
                <a:sym typeface="Times New Roman"/>
              </a:defRPr>
            </a:lvl1pPr>
          </a:lstStyle>
          <a:p>
            <a:pPr/>
            <a:r>
              <a:t>c.) The intimacy of your relationship</a:t>
            </a:r>
          </a:p>
        </p:txBody>
      </p:sp>
      <p:sp>
        <p:nvSpPr>
          <p:cNvPr id="546" name="CuadroTexto 4"/>
          <p:cNvSpPr txBox="1"/>
          <p:nvPr/>
        </p:nvSpPr>
        <p:spPr>
          <a:xfrm>
            <a:off x="269559" y="7126751"/>
            <a:ext cx="12465682" cy="1523244"/>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000">
                <a:solidFill>
                  <a:srgbClr val="FFFFFF"/>
                </a:solidFill>
                <a:latin typeface="Times New Roman"/>
                <a:ea typeface="Times New Roman"/>
                <a:cs typeface="Times New Roman"/>
                <a:sym typeface="Times New Roman"/>
              </a:defRPr>
            </a:pPr>
            <a:r>
              <a:t>d.) Enjoying the blessing God has given and </a:t>
            </a:r>
          </a:p>
          <a:p>
            <a:pPr algn="l" defTabSz="650240">
              <a:lnSpc>
                <a:spcPct val="80000"/>
              </a:lnSpc>
              <a:defRPr sz="5000">
                <a:solidFill>
                  <a:srgbClr val="FFFFFF"/>
                </a:solidFill>
                <a:latin typeface="Times New Roman"/>
                <a:ea typeface="Times New Roman"/>
                <a:cs typeface="Times New Roman"/>
                <a:sym typeface="Times New Roman"/>
              </a:defRPr>
            </a:pPr>
            <a:r>
              <a:t>     share them to others.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 grpId="2" fill="hold">
                                  <p:stCondLst>
                                    <p:cond delay="0"/>
                                  </p:stCondLst>
                                  <p:iterate type="lt" backwards="0">
                                    <p:tmAbs val="0"/>
                                  </p:iterate>
                                  <p:childTnLst>
                                    <p:set>
                                      <p:cBhvr>
                                        <p:cTn id="10" fill="hold"/>
                                        <p:tgtEl>
                                          <p:spTgt spid="542"/>
                                        </p:tgtEl>
                                        <p:attrNameLst>
                                          <p:attrName>style.visibility</p:attrName>
                                        </p:attrNameLst>
                                      </p:cBhvr>
                                      <p:to>
                                        <p:strVal val="visible"/>
                                      </p:to>
                                    </p:set>
                                    <p:anim calcmode="lin" valueType="num">
                                      <p:cBhvr>
                                        <p:cTn id="11" dur="1000" fill="hold"/>
                                        <p:tgtEl>
                                          <p:spTgt spid="542"/>
                                        </p:tgtEl>
                                        <p:attrNameLst>
                                          <p:attrName>ppt_x</p:attrName>
                                        </p:attrNameLst>
                                      </p:cBhvr>
                                      <p:tavLst>
                                        <p:tav tm="0">
                                          <p:val>
                                            <p:strVal val="0-#ppt_w/2"/>
                                          </p:val>
                                        </p:tav>
                                        <p:tav tm="100000">
                                          <p:val>
                                            <p:strVal val="#ppt_x"/>
                                          </p:val>
                                        </p:tav>
                                      </p:tavLst>
                                    </p:anim>
                                    <p:anim calcmode="lin" valueType="num">
                                      <p:cBhvr>
                                        <p:cTn id="12" dur="1000" fill="hold"/>
                                        <p:tgtEl>
                                          <p:spTgt spid="54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3" fill="hold">
                                  <p:stCondLst>
                                    <p:cond delay="0"/>
                                  </p:stCondLst>
                                  <p:iterate type="lt" backwards="0">
                                    <p:tmAbs val="0"/>
                                  </p:iterate>
                                  <p:childTnLst>
                                    <p:set>
                                      <p:cBhvr>
                                        <p:cTn id="16" fill="hold"/>
                                        <p:tgtEl>
                                          <p:spTgt spid="544"/>
                                        </p:tgtEl>
                                        <p:attrNameLst>
                                          <p:attrName>style.visibility</p:attrName>
                                        </p:attrNameLst>
                                      </p:cBhvr>
                                      <p:to>
                                        <p:strVal val="visible"/>
                                      </p:to>
                                    </p:set>
                                    <p:anim calcmode="lin" valueType="num">
                                      <p:cBhvr>
                                        <p:cTn id="17" dur="1000" fill="hold"/>
                                        <p:tgtEl>
                                          <p:spTgt spid="544"/>
                                        </p:tgtEl>
                                        <p:attrNameLst>
                                          <p:attrName>ppt_x</p:attrName>
                                        </p:attrNameLst>
                                      </p:cBhvr>
                                      <p:tavLst>
                                        <p:tav tm="0">
                                          <p:val>
                                            <p:strVal val="0-#ppt_w/2"/>
                                          </p:val>
                                        </p:tav>
                                        <p:tav tm="100000">
                                          <p:val>
                                            <p:strVal val="#ppt_x"/>
                                          </p:val>
                                        </p:tav>
                                      </p:tavLst>
                                    </p:anim>
                                    <p:anim calcmode="lin" valueType="num">
                                      <p:cBhvr>
                                        <p:cTn id="18" dur="1000" fill="hold"/>
                                        <p:tgtEl>
                                          <p:spTgt spid="54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545"/>
                                        </p:tgtEl>
                                        <p:attrNameLst>
                                          <p:attrName>style.visibility</p:attrName>
                                        </p:attrNameLst>
                                      </p:cBhvr>
                                      <p:to>
                                        <p:strVal val="visible"/>
                                      </p:to>
                                    </p:set>
                                    <p:anim calcmode="lin" valueType="num">
                                      <p:cBhvr>
                                        <p:cTn id="23" dur="1000" fill="hold"/>
                                        <p:tgtEl>
                                          <p:spTgt spid="545"/>
                                        </p:tgtEl>
                                        <p:attrNameLst>
                                          <p:attrName>ppt_w</p:attrName>
                                        </p:attrNameLst>
                                      </p:cBhvr>
                                      <p:tavLst>
                                        <p:tav tm="0">
                                          <p:val>
                                            <p:strVal val="4*#ppt_w"/>
                                          </p:val>
                                        </p:tav>
                                        <p:tav tm="100000">
                                          <p:val>
                                            <p:strVal val="#ppt_w"/>
                                          </p:val>
                                        </p:tav>
                                      </p:tavLst>
                                    </p:anim>
                                    <p:anim calcmode="lin" valueType="num">
                                      <p:cBhvr>
                                        <p:cTn id="24" dur="1000" fill="hold"/>
                                        <p:tgtEl>
                                          <p:spTgt spid="545"/>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32" presetID="23" grpId="5" fill="hold">
                                  <p:stCondLst>
                                    <p:cond delay="0"/>
                                  </p:stCondLst>
                                  <p:iterate type="el" backwards="0">
                                    <p:tmAbs val="0"/>
                                  </p:iterate>
                                  <p:childTnLst>
                                    <p:set>
                                      <p:cBhvr>
                                        <p:cTn id="28" fill="hold"/>
                                        <p:tgtEl>
                                          <p:spTgt spid="546"/>
                                        </p:tgtEl>
                                        <p:attrNameLst>
                                          <p:attrName>style.visibility</p:attrName>
                                        </p:attrNameLst>
                                      </p:cBhvr>
                                      <p:to>
                                        <p:strVal val="visible"/>
                                      </p:to>
                                    </p:set>
                                    <p:anim calcmode="lin" valueType="num">
                                      <p:cBhvr>
                                        <p:cTn id="29" dur="1000" fill="hold"/>
                                        <p:tgtEl>
                                          <p:spTgt spid="546"/>
                                        </p:tgtEl>
                                        <p:attrNameLst>
                                          <p:attrName>ppt_w</p:attrName>
                                        </p:attrNameLst>
                                      </p:cBhvr>
                                      <p:tavLst>
                                        <p:tav tm="0">
                                          <p:val>
                                            <p:strVal val="4*#ppt_w"/>
                                          </p:val>
                                        </p:tav>
                                        <p:tav tm="100000">
                                          <p:val>
                                            <p:strVal val="#ppt_w"/>
                                          </p:val>
                                        </p:tav>
                                      </p:tavLst>
                                    </p:anim>
                                    <p:anim calcmode="lin" valueType="num">
                                      <p:cBhvr>
                                        <p:cTn id="30" dur="1000" fill="hold"/>
                                        <p:tgtEl>
                                          <p:spTgt spid="54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4" grpId="3"/>
      <p:bldP build="whole" bldLvl="1" animBg="1" rev="0" advAuto="0" spid="546" grpId="5"/>
      <p:bldP build="whole" bldLvl="1" animBg="1" rev="0" advAuto="0" spid="541" grpId="1"/>
      <p:bldP build="whole" bldLvl="1" animBg="1" rev="0" advAuto="0" spid="545" grpId="4"/>
      <p:bldP build="whole" bldLvl="1" animBg="1" rev="0" advAuto="0" spid="542" grpId="2"/>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8"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549"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550"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551"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552"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553"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554"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555"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556"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557"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558"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559"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560"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561" name="CuadroTexto 4"/>
          <p:cNvSpPr txBox="1"/>
          <p:nvPr/>
        </p:nvSpPr>
        <p:spPr>
          <a:xfrm>
            <a:off x="112901" y="1827904"/>
            <a:ext cx="11976216" cy="157404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500">
                <a:solidFill>
                  <a:srgbClr val="FFFFFF"/>
                </a:solidFill>
                <a:latin typeface="Times New Roman"/>
                <a:ea typeface="Times New Roman"/>
                <a:cs typeface="Times New Roman"/>
                <a:sym typeface="Times New Roman"/>
              </a:defRPr>
            </a:pPr>
            <a:r>
              <a:t>6. </a:t>
            </a:r>
            <a:r>
              <a:rPr sz="5100"/>
              <a:t>If Single. How does this story make you </a:t>
            </a:r>
            <a:endParaRPr sz="5100"/>
          </a:p>
          <a:p>
            <a:pPr algn="l" defTabSz="650240">
              <a:lnSpc>
                <a:spcPct val="80000"/>
              </a:lnSpc>
              <a:defRPr sz="5500">
                <a:solidFill>
                  <a:srgbClr val="FFFFFF"/>
                </a:solidFill>
                <a:latin typeface="Times New Roman"/>
                <a:ea typeface="Times New Roman"/>
                <a:cs typeface="Times New Roman"/>
                <a:sym typeface="Times New Roman"/>
              </a:defRPr>
            </a:pPr>
            <a:r>
              <a:rPr sz="5100"/>
              <a:t>     feel?</a:t>
            </a:r>
          </a:p>
        </p:txBody>
      </p:sp>
      <p:sp>
        <p:nvSpPr>
          <p:cNvPr id="562" name="CuadroTexto 4"/>
          <p:cNvSpPr txBox="1"/>
          <p:nvPr/>
        </p:nvSpPr>
        <p:spPr>
          <a:xfrm>
            <a:off x="158017" y="3542136"/>
            <a:ext cx="11885986" cy="14310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70000"/>
              </a:lnSpc>
              <a:defRPr sz="4900">
                <a:solidFill>
                  <a:srgbClr val="FFFFFF"/>
                </a:solidFill>
                <a:latin typeface="Times New Roman"/>
                <a:ea typeface="Times New Roman"/>
                <a:cs typeface="Times New Roman"/>
                <a:sym typeface="Times New Roman"/>
              </a:defRPr>
            </a:pPr>
            <a:r>
              <a:t>a.) It makes me feel like I need a spouse to </a:t>
            </a:r>
          </a:p>
          <a:p>
            <a:pPr algn="l" defTabSz="650240">
              <a:lnSpc>
                <a:spcPct val="70000"/>
              </a:lnSpc>
              <a:defRPr sz="4900">
                <a:solidFill>
                  <a:srgbClr val="FFFFFF"/>
                </a:solidFill>
                <a:latin typeface="Times New Roman"/>
                <a:ea typeface="Times New Roman"/>
                <a:cs typeface="Times New Roman"/>
                <a:sym typeface="Times New Roman"/>
              </a:defRPr>
            </a:pPr>
            <a:r>
              <a:t>     be complete.</a:t>
            </a:r>
          </a:p>
        </p:txBody>
      </p:sp>
      <p:sp>
        <p:nvSpPr>
          <p:cNvPr id="563"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564" name="CuadroTexto 4"/>
          <p:cNvSpPr txBox="1"/>
          <p:nvPr/>
        </p:nvSpPr>
        <p:spPr>
          <a:xfrm>
            <a:off x="158017" y="4922750"/>
            <a:ext cx="11885986" cy="1431070"/>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70000"/>
              </a:lnSpc>
              <a:defRPr sz="4900">
                <a:solidFill>
                  <a:srgbClr val="FFFFFF"/>
                </a:solidFill>
                <a:latin typeface="Times New Roman"/>
                <a:ea typeface="Times New Roman"/>
                <a:cs typeface="Times New Roman"/>
                <a:sym typeface="Times New Roman"/>
              </a:defRPr>
            </a:pPr>
            <a:r>
              <a:t>b.) It reassures me that it’s normal to need a </a:t>
            </a:r>
          </a:p>
          <a:p>
            <a:pPr algn="l" defTabSz="650240">
              <a:lnSpc>
                <a:spcPct val="70000"/>
              </a:lnSpc>
              <a:defRPr sz="4900">
                <a:solidFill>
                  <a:srgbClr val="FFFFFF"/>
                </a:solidFill>
                <a:latin typeface="Times New Roman"/>
                <a:ea typeface="Times New Roman"/>
                <a:cs typeface="Times New Roman"/>
                <a:sym typeface="Times New Roman"/>
              </a:defRPr>
            </a:pPr>
            <a:r>
              <a:t>     companion</a:t>
            </a:r>
          </a:p>
        </p:txBody>
      </p:sp>
      <p:sp>
        <p:nvSpPr>
          <p:cNvPr id="565" name="CuadroTexto 4"/>
          <p:cNvSpPr txBox="1"/>
          <p:nvPr/>
        </p:nvSpPr>
        <p:spPr>
          <a:xfrm>
            <a:off x="158017" y="6173656"/>
            <a:ext cx="11885986" cy="136705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70000"/>
              </a:lnSpc>
              <a:defRPr sz="4700">
                <a:solidFill>
                  <a:srgbClr val="FFFFFF"/>
                </a:solidFill>
                <a:latin typeface="Times New Roman"/>
                <a:ea typeface="Times New Roman"/>
                <a:cs typeface="Times New Roman"/>
                <a:sym typeface="Times New Roman"/>
              </a:defRPr>
            </a:pPr>
            <a:r>
              <a:t>c.) It confirms that God is in control of my </a:t>
            </a:r>
          </a:p>
          <a:p>
            <a:pPr algn="l" defTabSz="650240">
              <a:lnSpc>
                <a:spcPct val="70000"/>
              </a:lnSpc>
              <a:defRPr sz="4700">
                <a:solidFill>
                  <a:srgbClr val="FFFFFF"/>
                </a:solidFill>
                <a:latin typeface="Times New Roman"/>
                <a:ea typeface="Times New Roman"/>
                <a:cs typeface="Times New Roman"/>
                <a:sym typeface="Times New Roman"/>
              </a:defRPr>
            </a:pPr>
            <a:r>
              <a:t>     life and relationship.</a:t>
            </a:r>
          </a:p>
        </p:txBody>
      </p:sp>
      <p:sp>
        <p:nvSpPr>
          <p:cNvPr id="566" name="CuadroTexto 4"/>
          <p:cNvSpPr txBox="1"/>
          <p:nvPr/>
        </p:nvSpPr>
        <p:spPr>
          <a:xfrm>
            <a:off x="91759" y="7434215"/>
            <a:ext cx="11254559" cy="136705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70000"/>
              </a:lnSpc>
              <a:defRPr sz="4700">
                <a:solidFill>
                  <a:srgbClr val="FFFFFF"/>
                </a:solidFill>
                <a:latin typeface="Times New Roman"/>
                <a:ea typeface="Times New Roman"/>
                <a:cs typeface="Times New Roman"/>
                <a:sym typeface="Times New Roman"/>
              </a:defRPr>
            </a:pPr>
            <a:r>
              <a:t>d.) It convinces me that God does not want </a:t>
            </a:r>
          </a:p>
          <a:p>
            <a:pPr algn="l" defTabSz="650240">
              <a:lnSpc>
                <a:spcPct val="70000"/>
              </a:lnSpc>
              <a:defRPr sz="4700">
                <a:solidFill>
                  <a:srgbClr val="FFFFFF"/>
                </a:solidFill>
                <a:latin typeface="Times New Roman"/>
                <a:ea typeface="Times New Roman"/>
                <a:cs typeface="Times New Roman"/>
                <a:sym typeface="Times New Roman"/>
              </a:defRPr>
            </a:pPr>
            <a:r>
              <a:t>     me to be lonely.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 grpId="2" fill="hold">
                                  <p:stCondLst>
                                    <p:cond delay="0"/>
                                  </p:stCondLst>
                                  <p:iterate type="lt" backwards="0">
                                    <p:tmAbs val="0"/>
                                  </p:iterate>
                                  <p:childTnLst>
                                    <p:set>
                                      <p:cBhvr>
                                        <p:cTn id="10" fill="hold"/>
                                        <p:tgtEl>
                                          <p:spTgt spid="562"/>
                                        </p:tgtEl>
                                        <p:attrNameLst>
                                          <p:attrName>style.visibility</p:attrName>
                                        </p:attrNameLst>
                                      </p:cBhvr>
                                      <p:to>
                                        <p:strVal val="visible"/>
                                      </p:to>
                                    </p:set>
                                    <p:anim calcmode="lin" valueType="num">
                                      <p:cBhvr>
                                        <p:cTn id="11" dur="1000" fill="hold"/>
                                        <p:tgtEl>
                                          <p:spTgt spid="562"/>
                                        </p:tgtEl>
                                        <p:attrNameLst>
                                          <p:attrName>ppt_x</p:attrName>
                                        </p:attrNameLst>
                                      </p:cBhvr>
                                      <p:tavLst>
                                        <p:tav tm="0">
                                          <p:val>
                                            <p:strVal val="0-#ppt_w/2"/>
                                          </p:val>
                                        </p:tav>
                                        <p:tav tm="100000">
                                          <p:val>
                                            <p:strVal val="#ppt_x"/>
                                          </p:val>
                                        </p:tav>
                                      </p:tavLst>
                                    </p:anim>
                                    <p:anim calcmode="lin" valueType="num">
                                      <p:cBhvr>
                                        <p:cTn id="12" dur="1000" fill="hold"/>
                                        <p:tgtEl>
                                          <p:spTgt spid="56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3" fill="hold">
                                  <p:stCondLst>
                                    <p:cond delay="0"/>
                                  </p:stCondLst>
                                  <p:iterate type="lt" backwards="0">
                                    <p:tmAbs val="0"/>
                                  </p:iterate>
                                  <p:childTnLst>
                                    <p:set>
                                      <p:cBhvr>
                                        <p:cTn id="16" fill="hold"/>
                                        <p:tgtEl>
                                          <p:spTgt spid="564"/>
                                        </p:tgtEl>
                                        <p:attrNameLst>
                                          <p:attrName>style.visibility</p:attrName>
                                        </p:attrNameLst>
                                      </p:cBhvr>
                                      <p:to>
                                        <p:strVal val="visible"/>
                                      </p:to>
                                    </p:set>
                                    <p:anim calcmode="lin" valueType="num">
                                      <p:cBhvr>
                                        <p:cTn id="17" dur="1000" fill="hold"/>
                                        <p:tgtEl>
                                          <p:spTgt spid="564"/>
                                        </p:tgtEl>
                                        <p:attrNameLst>
                                          <p:attrName>ppt_x</p:attrName>
                                        </p:attrNameLst>
                                      </p:cBhvr>
                                      <p:tavLst>
                                        <p:tav tm="0">
                                          <p:val>
                                            <p:strVal val="0-#ppt_w/2"/>
                                          </p:val>
                                        </p:tav>
                                        <p:tav tm="100000">
                                          <p:val>
                                            <p:strVal val="#ppt_x"/>
                                          </p:val>
                                        </p:tav>
                                      </p:tavLst>
                                    </p:anim>
                                    <p:anim calcmode="lin" valueType="num">
                                      <p:cBhvr>
                                        <p:cTn id="18" dur="1000" fill="hold"/>
                                        <p:tgtEl>
                                          <p:spTgt spid="56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32" presetID="23" grpId="4" fill="hold">
                                  <p:stCondLst>
                                    <p:cond delay="0"/>
                                  </p:stCondLst>
                                  <p:iterate type="el" backwards="0">
                                    <p:tmAbs val="0"/>
                                  </p:iterate>
                                  <p:childTnLst>
                                    <p:set>
                                      <p:cBhvr>
                                        <p:cTn id="22" fill="hold"/>
                                        <p:tgtEl>
                                          <p:spTgt spid="565"/>
                                        </p:tgtEl>
                                        <p:attrNameLst>
                                          <p:attrName>style.visibility</p:attrName>
                                        </p:attrNameLst>
                                      </p:cBhvr>
                                      <p:to>
                                        <p:strVal val="visible"/>
                                      </p:to>
                                    </p:set>
                                    <p:anim calcmode="lin" valueType="num">
                                      <p:cBhvr>
                                        <p:cTn id="23" dur="1000" fill="hold"/>
                                        <p:tgtEl>
                                          <p:spTgt spid="565"/>
                                        </p:tgtEl>
                                        <p:attrNameLst>
                                          <p:attrName>ppt_w</p:attrName>
                                        </p:attrNameLst>
                                      </p:cBhvr>
                                      <p:tavLst>
                                        <p:tav tm="0">
                                          <p:val>
                                            <p:strVal val="4*#ppt_w"/>
                                          </p:val>
                                        </p:tav>
                                        <p:tav tm="100000">
                                          <p:val>
                                            <p:strVal val="#ppt_w"/>
                                          </p:val>
                                        </p:tav>
                                      </p:tavLst>
                                    </p:anim>
                                    <p:anim calcmode="lin" valueType="num">
                                      <p:cBhvr>
                                        <p:cTn id="24" dur="1000" fill="hold"/>
                                        <p:tgtEl>
                                          <p:spTgt spid="565"/>
                                        </p:tgtEl>
                                        <p:attrNameLst>
                                          <p:attrName>ppt_h</p:attrName>
                                        </p:attrNameLst>
                                      </p:cBhvr>
                                      <p:tavLst>
                                        <p:tav tm="0">
                                          <p:val>
                                            <p:strVal val="4*#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32" presetID="23" grpId="5" fill="hold">
                                  <p:stCondLst>
                                    <p:cond delay="0"/>
                                  </p:stCondLst>
                                  <p:iterate type="el" backwards="0">
                                    <p:tmAbs val="0"/>
                                  </p:iterate>
                                  <p:childTnLst>
                                    <p:set>
                                      <p:cBhvr>
                                        <p:cTn id="28" fill="hold"/>
                                        <p:tgtEl>
                                          <p:spTgt spid="566"/>
                                        </p:tgtEl>
                                        <p:attrNameLst>
                                          <p:attrName>style.visibility</p:attrName>
                                        </p:attrNameLst>
                                      </p:cBhvr>
                                      <p:to>
                                        <p:strVal val="visible"/>
                                      </p:to>
                                    </p:set>
                                    <p:anim calcmode="lin" valueType="num">
                                      <p:cBhvr>
                                        <p:cTn id="29" dur="1000" fill="hold"/>
                                        <p:tgtEl>
                                          <p:spTgt spid="566"/>
                                        </p:tgtEl>
                                        <p:attrNameLst>
                                          <p:attrName>ppt_w</p:attrName>
                                        </p:attrNameLst>
                                      </p:cBhvr>
                                      <p:tavLst>
                                        <p:tav tm="0">
                                          <p:val>
                                            <p:strVal val="4*#ppt_w"/>
                                          </p:val>
                                        </p:tav>
                                        <p:tav tm="100000">
                                          <p:val>
                                            <p:strVal val="#ppt_w"/>
                                          </p:val>
                                        </p:tav>
                                      </p:tavLst>
                                    </p:anim>
                                    <p:anim calcmode="lin" valueType="num">
                                      <p:cBhvr>
                                        <p:cTn id="30" dur="1000" fill="hold"/>
                                        <p:tgtEl>
                                          <p:spTgt spid="56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6" grpId="5"/>
      <p:bldP build="whole" bldLvl="1" animBg="1" rev="0" advAuto="0" spid="564" grpId="3"/>
      <p:bldP build="whole" bldLvl="1" animBg="1" rev="0" advAuto="0" spid="561" grpId="1"/>
      <p:bldP build="whole" bldLvl="1" animBg="1" rev="0" advAuto="0" spid="562" grpId="2"/>
      <p:bldP build="whole" bldLvl="1" animBg="1" rev="0" advAuto="0" spid="565" grpId="4"/>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8" name="Screen Shot 2022-12-03 at 2.23.34 AM.png" descr="Screen Shot 2022-12-03 at 2.23.34 AM.png"/>
          <p:cNvPicPr>
            <a:picLocks noChangeAspect="1"/>
          </p:cNvPicPr>
          <p:nvPr/>
        </p:nvPicPr>
        <p:blipFill>
          <a:blip r:embed="rId2">
            <a:extLst/>
          </a:blip>
          <a:stretch>
            <a:fillRect/>
          </a:stretch>
        </p:blipFill>
        <p:spPr>
          <a:xfrm>
            <a:off x="-582" y="-6275"/>
            <a:ext cx="11794840" cy="1503486"/>
          </a:xfrm>
          <a:prstGeom prst="rect">
            <a:avLst/>
          </a:prstGeom>
          <a:ln w="12700">
            <a:miter lim="400000"/>
          </a:ln>
        </p:spPr>
      </p:pic>
      <p:sp>
        <p:nvSpPr>
          <p:cNvPr id="569" name="Rectangle 9"/>
          <p:cNvSpPr/>
          <p:nvPr/>
        </p:nvSpPr>
        <p:spPr>
          <a:xfrm>
            <a:off x="58393" y="8741161"/>
            <a:ext cx="12318802" cy="940640"/>
          </a:xfrm>
          <a:prstGeom prst="rect">
            <a:avLst/>
          </a:prstGeom>
          <a:solidFill>
            <a:srgbClr val="262626"/>
          </a:solidFill>
          <a:ln w="12700">
            <a:miter lim="400000"/>
          </a:ln>
        </p:spPr>
        <p:txBody>
          <a:bodyPr lIns="50800" tIns="50800" rIns="50800" bIns="50800" anchor="ctr"/>
          <a:lstStyle/>
          <a:p>
            <a:pPr defTabSz="1300480">
              <a:spcBef>
                <a:spcPts val="0"/>
              </a:spcBef>
              <a:defRPr sz="2400">
                <a:solidFill>
                  <a:srgbClr val="FFFFFF"/>
                </a:solidFill>
                <a:latin typeface="Calibri"/>
                <a:ea typeface="Calibri"/>
                <a:cs typeface="Calibri"/>
                <a:sym typeface="Calibri"/>
              </a:defRPr>
            </a:pPr>
          </a:p>
        </p:txBody>
      </p:sp>
      <p:pic>
        <p:nvPicPr>
          <p:cNvPr id="570" name="Screen Shot 2020-12-01 at 7.00.20 AM.png" descr="Screen Shot 2020-12-01 at 7.00.20 AM.png"/>
          <p:cNvPicPr>
            <a:picLocks noChangeAspect="1"/>
          </p:cNvPicPr>
          <p:nvPr/>
        </p:nvPicPr>
        <p:blipFill>
          <a:blip r:embed="rId3">
            <a:extLst/>
          </a:blip>
          <a:stretch>
            <a:fillRect/>
          </a:stretch>
        </p:blipFill>
        <p:spPr>
          <a:xfrm>
            <a:off x="409088" y="8851304"/>
            <a:ext cx="733331" cy="720352"/>
          </a:xfrm>
          <a:prstGeom prst="rect">
            <a:avLst/>
          </a:prstGeom>
          <a:ln w="12700">
            <a:miter lim="400000"/>
          </a:ln>
          <a:effectLst>
            <a:outerShdw sx="100000" sy="100000" kx="0" ky="0" algn="b" rotWithShape="0" blurRad="190500" dist="8455" dir="5400000">
              <a:srgbClr val="000000"/>
            </a:outerShdw>
          </a:effectLst>
        </p:spPr>
      </p:pic>
      <p:sp>
        <p:nvSpPr>
          <p:cNvPr id="571" name="CuadroTexto 4"/>
          <p:cNvSpPr txBox="1"/>
          <p:nvPr/>
        </p:nvSpPr>
        <p:spPr>
          <a:xfrm>
            <a:off x="1402944" y="9192124"/>
            <a:ext cx="2601965" cy="472261"/>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60000"/>
              </a:lnSpc>
              <a:spcBef>
                <a:spcPts val="0"/>
              </a:spcBef>
              <a:defRPr b="1" sz="1400">
                <a:solidFill>
                  <a:srgbClr val="A6A6A6"/>
                </a:solidFill>
                <a:latin typeface="Calibri"/>
                <a:ea typeface="Calibri"/>
                <a:cs typeface="Calibri"/>
                <a:sym typeface="Calibri"/>
              </a:defRPr>
            </a:pPr>
            <a:r>
              <a:t>Seventh-day Adventist Church</a:t>
            </a:r>
          </a:p>
          <a:p>
            <a:pPr defTabSz="650240">
              <a:lnSpc>
                <a:spcPct val="60000"/>
              </a:lnSpc>
              <a:spcBef>
                <a:spcPts val="0"/>
              </a:spcBef>
              <a:defRPr b="1" sz="1400">
                <a:solidFill>
                  <a:srgbClr val="A6A6A6"/>
                </a:solidFill>
                <a:latin typeface="Calibri"/>
                <a:ea typeface="Calibri"/>
                <a:cs typeface="Calibri"/>
                <a:sym typeface="Calibri"/>
              </a:defRPr>
            </a:pPr>
            <a:r>
              <a:t>Guam Micronesia Mission</a:t>
            </a:r>
          </a:p>
        </p:txBody>
      </p:sp>
      <p:sp>
        <p:nvSpPr>
          <p:cNvPr id="572" name="Straight Connector 11"/>
          <p:cNvSpPr/>
          <p:nvPr/>
        </p:nvSpPr>
        <p:spPr>
          <a:xfrm flipH="1">
            <a:off x="1461085" y="9198780"/>
            <a:ext cx="2511083" cy="2"/>
          </a:xfrm>
          <a:prstGeom prst="line">
            <a:avLst/>
          </a:prstGeom>
          <a:ln w="25400">
            <a:solidFill>
              <a:srgbClr val="FFFFFF">
                <a:alpha val="80000"/>
              </a:srgbClr>
            </a:solidFill>
            <a:miter/>
          </a:ln>
        </p:spPr>
        <p:txBody>
          <a:bodyPr lIns="45718" tIns="45718" rIns="45718" bIns="45718"/>
          <a:lstStyle/>
          <a:p>
            <a:pPr/>
          </a:p>
        </p:txBody>
      </p:sp>
      <p:sp>
        <p:nvSpPr>
          <p:cNvPr id="573" name="CuadroTexto 4"/>
          <p:cNvSpPr txBox="1"/>
          <p:nvPr/>
        </p:nvSpPr>
        <p:spPr>
          <a:xfrm>
            <a:off x="1081991" y="8909932"/>
            <a:ext cx="2980590" cy="34909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spcBef>
                <a:spcPts val="800"/>
              </a:spcBef>
              <a:defRPr b="1" sz="1700">
                <a:solidFill>
                  <a:srgbClr val="A6A6A6"/>
                </a:solidFill>
                <a:latin typeface="Calibri"/>
                <a:ea typeface="Calibri"/>
                <a:cs typeface="Calibri"/>
                <a:sym typeface="Calibri"/>
              </a:defRPr>
            </a:lvl1pPr>
          </a:lstStyle>
          <a:p>
            <a:pPr/>
            <a:r>
              <a:t>     Youth Ministries Department</a:t>
            </a:r>
          </a:p>
        </p:txBody>
      </p:sp>
      <p:sp>
        <p:nvSpPr>
          <p:cNvPr id="574" name="Straight Connector 11"/>
          <p:cNvSpPr/>
          <p:nvPr/>
        </p:nvSpPr>
        <p:spPr>
          <a:xfrm>
            <a:off x="5647295" y="8837372"/>
            <a:ext cx="3" cy="722816"/>
          </a:xfrm>
          <a:prstGeom prst="line">
            <a:avLst/>
          </a:prstGeom>
          <a:ln w="25400">
            <a:solidFill>
              <a:srgbClr val="FFFFFF">
                <a:alpha val="80000"/>
              </a:srgbClr>
            </a:solidFill>
            <a:miter/>
          </a:ln>
        </p:spPr>
        <p:txBody>
          <a:bodyPr lIns="45718" tIns="45718" rIns="45718" bIns="45718"/>
          <a:lstStyle/>
          <a:p>
            <a:pPr/>
          </a:p>
        </p:txBody>
      </p:sp>
      <p:pic>
        <p:nvPicPr>
          <p:cNvPr id="575" name="Screen Shot 2022-12-03 at 2.04.27 AM.png" descr="Screen Shot 2022-12-03 at 2.04.27 AM.png"/>
          <p:cNvPicPr>
            <a:picLocks noChangeAspect="1"/>
          </p:cNvPicPr>
          <p:nvPr/>
        </p:nvPicPr>
        <p:blipFill>
          <a:blip r:embed="rId4">
            <a:extLst/>
          </a:blip>
          <a:stretch>
            <a:fillRect/>
          </a:stretch>
        </p:blipFill>
        <p:spPr>
          <a:xfrm>
            <a:off x="11769066" y="-34617"/>
            <a:ext cx="1212411" cy="9753602"/>
          </a:xfrm>
          <a:prstGeom prst="rect">
            <a:avLst/>
          </a:prstGeom>
          <a:ln w="12700">
            <a:miter lim="400000"/>
          </a:ln>
        </p:spPr>
      </p:pic>
      <p:pic>
        <p:nvPicPr>
          <p:cNvPr id="576" name="Image" descr="Image"/>
          <p:cNvPicPr>
            <a:picLocks noChangeAspect="1"/>
          </p:cNvPicPr>
          <p:nvPr/>
        </p:nvPicPr>
        <p:blipFill>
          <a:blip r:embed="rId5">
            <a:extLst/>
          </a:blip>
          <a:stretch>
            <a:fillRect/>
          </a:stretch>
        </p:blipFill>
        <p:spPr>
          <a:xfrm>
            <a:off x="193859" y="152799"/>
            <a:ext cx="706410" cy="418615"/>
          </a:xfrm>
          <a:prstGeom prst="rect">
            <a:avLst/>
          </a:prstGeom>
          <a:ln w="12700">
            <a:miter lim="400000"/>
          </a:ln>
        </p:spPr>
      </p:pic>
      <p:sp>
        <p:nvSpPr>
          <p:cNvPr id="577" name="CuadroTexto 4"/>
          <p:cNvSpPr txBox="1"/>
          <p:nvPr/>
        </p:nvSpPr>
        <p:spPr>
          <a:xfrm>
            <a:off x="914783" y="735414"/>
            <a:ext cx="9964110" cy="82630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4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5200">
                <a:solidFill>
                  <a:srgbClr val="FFFFFF"/>
                </a:solidFill>
                <a:latin typeface="Bodoni SvtyTwo SC ITC TT-Book"/>
                <a:ea typeface="Bodoni SvtyTwo SC ITC TT-Book"/>
                <a:cs typeface="Bodoni SvtyTwo SC ITC TT-Book"/>
                <a:sym typeface="Bodoni SvtyTwo SC ITC TT-Book"/>
              </a:defRPr>
            </a:pPr>
            <a:r>
              <a:t>HAPPY MIDWEEK</a:t>
            </a:r>
          </a:p>
        </p:txBody>
      </p:sp>
      <p:sp>
        <p:nvSpPr>
          <p:cNvPr id="578" name="CuadroTexto 4"/>
          <p:cNvSpPr txBox="1"/>
          <p:nvPr/>
        </p:nvSpPr>
        <p:spPr>
          <a:xfrm>
            <a:off x="524343" y="-66560"/>
            <a:ext cx="10744990" cy="776396"/>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ts val="1400"/>
              </a:lnSpc>
              <a:spcBef>
                <a:spcPts val="1600"/>
              </a:spcBef>
              <a:defRPr sz="4100">
                <a:solidFill>
                  <a:srgbClr val="FFFFFF"/>
                </a:solidFill>
                <a:latin typeface="Bodoni SvtyTwo SC ITC TT-Book"/>
                <a:ea typeface="Bodoni SvtyTwo SC ITC TT-Book"/>
                <a:cs typeface="Bodoni SvtyTwo SC ITC TT-Book"/>
                <a:sym typeface="Bodoni SvtyTwo SC ITC TT-Book"/>
              </a:defRPr>
            </a:pPr>
          </a:p>
          <a:p>
            <a:pPr defTabSz="650240">
              <a:lnSpc>
                <a:spcPts val="1400"/>
              </a:lnSpc>
              <a:spcBef>
                <a:spcPts val="1600"/>
              </a:spcBef>
              <a:defRPr sz="3700">
                <a:solidFill>
                  <a:srgbClr val="0925B3"/>
                </a:solidFill>
                <a:latin typeface="Bodoni SvtyTwo SC ITC TT-Book"/>
                <a:ea typeface="Bodoni SvtyTwo SC ITC TT-Book"/>
                <a:cs typeface="Bodoni SvtyTwo SC ITC TT-Book"/>
                <a:sym typeface="Bodoni SvtyTwo SC ITC TT-Book"/>
              </a:defRPr>
            </a:pPr>
            <a:r>
              <a:t>Delap Seventh-day Adventist Church</a:t>
            </a:r>
          </a:p>
        </p:txBody>
      </p:sp>
      <p:sp>
        <p:nvSpPr>
          <p:cNvPr id="579" name="Rectangle"/>
          <p:cNvSpPr/>
          <p:nvPr/>
        </p:nvSpPr>
        <p:spPr>
          <a:xfrm>
            <a:off x="-50963" y="1561897"/>
            <a:ext cx="11794840" cy="7193013"/>
          </a:xfrm>
          <a:prstGeom prst="rect">
            <a:avLst/>
          </a:prstGeom>
          <a:solidFill>
            <a:srgbClr val="000000"/>
          </a:solidFill>
          <a:ln w="12700">
            <a:miter lim="400000"/>
          </a:ln>
        </p:spPr>
        <p:txBody>
          <a:bodyPr lIns="50800" tIns="50800" rIns="50800" bIns="50800" anchor="ctr"/>
          <a:lstStyle/>
          <a:p>
            <a:pPr/>
          </a:p>
        </p:txBody>
      </p:sp>
      <p:pic>
        <p:nvPicPr>
          <p:cNvPr id="580" name="Screen Shot 2020-10-23 at 4.58.18 PM.png" descr="Screen Shot 2020-10-23 at 4.58.18 PM.png"/>
          <p:cNvPicPr>
            <a:picLocks noChangeAspect="1"/>
          </p:cNvPicPr>
          <p:nvPr/>
        </p:nvPicPr>
        <p:blipFill>
          <a:blip r:embed="rId6">
            <a:extLst/>
          </a:blip>
          <a:srcRect l="7698" t="2984" r="10578" b="4553"/>
          <a:stretch>
            <a:fillRect/>
          </a:stretch>
        </p:blipFill>
        <p:spPr>
          <a:xfrm>
            <a:off x="10879536" y="146782"/>
            <a:ext cx="1801827" cy="1732360"/>
          </a:xfrm>
          <a:custGeom>
            <a:avLst/>
            <a:gdLst/>
            <a:ahLst/>
            <a:cxnLst>
              <a:cxn ang="0">
                <a:pos x="wd2" y="hd2"/>
              </a:cxn>
              <a:cxn ang="5400000">
                <a:pos x="wd2" y="hd2"/>
              </a:cxn>
              <a:cxn ang="10800000">
                <a:pos x="wd2" y="hd2"/>
              </a:cxn>
              <a:cxn ang="16200000">
                <a:pos x="wd2" y="hd2"/>
              </a:cxn>
            </a:cxnLst>
            <a:rect l="0" t="0" r="r" b="b"/>
            <a:pathLst>
              <a:path w="21597" h="21600" fill="norm" stroke="1" extrusionOk="0">
                <a:moveTo>
                  <a:pt x="10799" y="0"/>
                </a:moveTo>
                <a:cubicBezTo>
                  <a:pt x="9303" y="0"/>
                  <a:pt x="7809" y="198"/>
                  <a:pt x="6736" y="599"/>
                </a:cubicBezTo>
                <a:cubicBezTo>
                  <a:pt x="3769" y="1707"/>
                  <a:pt x="1876" y="3463"/>
                  <a:pt x="628" y="6265"/>
                </a:cubicBezTo>
                <a:cubicBezTo>
                  <a:pt x="79" y="7496"/>
                  <a:pt x="3" y="8039"/>
                  <a:pt x="0" y="10773"/>
                </a:cubicBezTo>
                <a:cubicBezTo>
                  <a:pt x="-1" y="12559"/>
                  <a:pt x="106" y="13940"/>
                  <a:pt x="252" y="14034"/>
                </a:cubicBezTo>
                <a:cubicBezTo>
                  <a:pt x="392" y="14125"/>
                  <a:pt x="504" y="14464"/>
                  <a:pt x="504" y="14786"/>
                </a:cubicBezTo>
                <a:cubicBezTo>
                  <a:pt x="504" y="15107"/>
                  <a:pt x="1034" y="16191"/>
                  <a:pt x="1679" y="17196"/>
                </a:cubicBezTo>
                <a:lnTo>
                  <a:pt x="2854" y="19022"/>
                </a:lnTo>
                <a:lnTo>
                  <a:pt x="4110" y="16988"/>
                </a:lnTo>
                <a:cubicBezTo>
                  <a:pt x="4801" y="15869"/>
                  <a:pt x="5472" y="15023"/>
                  <a:pt x="5604" y="15108"/>
                </a:cubicBezTo>
                <a:cubicBezTo>
                  <a:pt x="5735" y="15193"/>
                  <a:pt x="5842" y="15999"/>
                  <a:pt x="5842" y="16899"/>
                </a:cubicBezTo>
                <a:cubicBezTo>
                  <a:pt x="5842" y="18533"/>
                  <a:pt x="5841" y="18538"/>
                  <a:pt x="7293" y="20071"/>
                </a:cubicBezTo>
                <a:lnTo>
                  <a:pt x="8753" y="21600"/>
                </a:lnTo>
                <a:lnTo>
                  <a:pt x="12820" y="21600"/>
                </a:lnTo>
                <a:lnTo>
                  <a:pt x="14285" y="20086"/>
                </a:lnTo>
                <a:cubicBezTo>
                  <a:pt x="15469" y="18861"/>
                  <a:pt x="15755" y="18396"/>
                  <a:pt x="15755" y="17706"/>
                </a:cubicBezTo>
                <a:cubicBezTo>
                  <a:pt x="15755" y="16429"/>
                  <a:pt x="16090" y="16449"/>
                  <a:pt x="16978" y="17765"/>
                </a:cubicBezTo>
                <a:cubicBezTo>
                  <a:pt x="17692" y="18824"/>
                  <a:pt x="17876" y="18948"/>
                  <a:pt x="18771" y="18948"/>
                </a:cubicBezTo>
                <a:cubicBezTo>
                  <a:pt x="19651" y="18948"/>
                  <a:pt x="19870" y="18815"/>
                  <a:pt x="20560" y="17834"/>
                </a:cubicBezTo>
                <a:cubicBezTo>
                  <a:pt x="21509" y="16487"/>
                  <a:pt x="21535" y="16038"/>
                  <a:pt x="20717" y="15024"/>
                </a:cubicBezTo>
                <a:cubicBezTo>
                  <a:pt x="20031" y="14170"/>
                  <a:pt x="20095" y="13900"/>
                  <a:pt x="21002" y="13900"/>
                </a:cubicBezTo>
                <a:cubicBezTo>
                  <a:pt x="21589" y="13900"/>
                  <a:pt x="21599" y="13874"/>
                  <a:pt x="21597" y="10783"/>
                </a:cubicBezTo>
                <a:cubicBezTo>
                  <a:pt x="21594" y="8032"/>
                  <a:pt x="21519" y="7498"/>
                  <a:pt x="20969" y="6265"/>
                </a:cubicBezTo>
                <a:cubicBezTo>
                  <a:pt x="19720" y="3463"/>
                  <a:pt x="17828" y="1707"/>
                  <a:pt x="14861" y="599"/>
                </a:cubicBezTo>
                <a:cubicBezTo>
                  <a:pt x="13788" y="198"/>
                  <a:pt x="12295" y="0"/>
                  <a:pt x="10799" y="0"/>
                </a:cubicBezTo>
                <a:close/>
                <a:moveTo>
                  <a:pt x="9666" y="11881"/>
                </a:moveTo>
                <a:cubicBezTo>
                  <a:pt x="10021" y="11919"/>
                  <a:pt x="10443" y="12317"/>
                  <a:pt x="10270" y="12609"/>
                </a:cubicBezTo>
                <a:cubicBezTo>
                  <a:pt x="10076" y="12936"/>
                  <a:pt x="9463" y="12896"/>
                  <a:pt x="9257" y="12549"/>
                </a:cubicBezTo>
                <a:cubicBezTo>
                  <a:pt x="9163" y="12390"/>
                  <a:pt x="9208" y="12137"/>
                  <a:pt x="9357" y="11980"/>
                </a:cubicBezTo>
                <a:cubicBezTo>
                  <a:pt x="9437" y="11897"/>
                  <a:pt x="9548" y="11869"/>
                  <a:pt x="9666" y="11881"/>
                </a:cubicBezTo>
                <a:close/>
              </a:path>
            </a:pathLst>
          </a:custGeom>
          <a:ln w="12700">
            <a:miter lim="400000"/>
          </a:ln>
          <a:effectLst>
            <a:outerShdw sx="100000" sy="100000" kx="0" ky="0" algn="b" rotWithShape="0" blurRad="190500" dist="8455" dir="5400000">
              <a:srgbClr val="000000"/>
            </a:outerShdw>
          </a:effectLst>
        </p:spPr>
      </p:pic>
      <p:sp>
        <p:nvSpPr>
          <p:cNvPr id="581" name="CuadroTexto 4"/>
          <p:cNvSpPr txBox="1"/>
          <p:nvPr/>
        </p:nvSpPr>
        <p:spPr>
          <a:xfrm>
            <a:off x="112901" y="1827904"/>
            <a:ext cx="11976216" cy="157404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500">
                <a:solidFill>
                  <a:srgbClr val="FFFFFF"/>
                </a:solidFill>
                <a:latin typeface="Times New Roman"/>
                <a:ea typeface="Times New Roman"/>
                <a:cs typeface="Times New Roman"/>
                <a:sym typeface="Times New Roman"/>
              </a:defRPr>
            </a:pPr>
            <a:r>
              <a:t>7. </a:t>
            </a:r>
            <a:r>
              <a:rPr sz="5100"/>
              <a:t>On a scale 1 (totally alone) to 10 (totally </a:t>
            </a:r>
            <a:endParaRPr sz="5100"/>
          </a:p>
          <a:p>
            <a:pPr algn="l" defTabSz="650240">
              <a:lnSpc>
                <a:spcPct val="80000"/>
              </a:lnSpc>
              <a:defRPr sz="5500">
                <a:solidFill>
                  <a:srgbClr val="FFFFFF"/>
                </a:solidFill>
                <a:latin typeface="Times New Roman"/>
                <a:ea typeface="Times New Roman"/>
                <a:cs typeface="Times New Roman"/>
                <a:sym typeface="Times New Roman"/>
              </a:defRPr>
            </a:pPr>
            <a:r>
              <a:rPr sz="5100"/>
              <a:t>     connected) how do you feel now?</a:t>
            </a:r>
          </a:p>
        </p:txBody>
      </p:sp>
      <p:sp>
        <p:nvSpPr>
          <p:cNvPr id="582" name="CuadroTexto 4"/>
          <p:cNvSpPr txBox="1"/>
          <p:nvPr/>
        </p:nvSpPr>
        <p:spPr>
          <a:xfrm>
            <a:off x="6378793" y="8851304"/>
            <a:ext cx="4002610" cy="889188"/>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defTabSz="650240">
              <a:lnSpc>
                <a:spcPct val="40000"/>
              </a:lnSpc>
              <a:spcBef>
                <a:spcPts val="800"/>
              </a:spcBef>
              <a:defRPr b="1" sz="3200" u="sng">
                <a:solidFill>
                  <a:srgbClr val="FFFFFF"/>
                </a:solidFill>
                <a:latin typeface="Calibri"/>
                <a:ea typeface="Calibri"/>
                <a:cs typeface="Calibri"/>
                <a:sym typeface="Calibri"/>
              </a:defRPr>
            </a:pPr>
            <a:r>
              <a:t>ADAM and EVE</a:t>
            </a:r>
          </a:p>
          <a:p>
            <a:pPr defTabSz="650240">
              <a:lnSpc>
                <a:spcPct val="40000"/>
              </a:lnSpc>
              <a:spcBef>
                <a:spcPts val="800"/>
              </a:spcBef>
              <a:defRPr b="1" sz="3200">
                <a:solidFill>
                  <a:srgbClr val="FFFFFF"/>
                </a:solidFill>
                <a:latin typeface="Calibri"/>
                <a:ea typeface="Calibri"/>
                <a:cs typeface="Calibri"/>
                <a:sym typeface="Calibri"/>
              </a:defRPr>
            </a:pPr>
            <a:r>
              <a:t>Genesis 2</a:t>
            </a:r>
          </a:p>
        </p:txBody>
      </p:sp>
      <p:sp>
        <p:nvSpPr>
          <p:cNvPr id="583" name="CuadroTexto 4"/>
          <p:cNvSpPr txBox="1"/>
          <p:nvPr/>
        </p:nvSpPr>
        <p:spPr>
          <a:xfrm>
            <a:off x="158982" y="4206051"/>
            <a:ext cx="10384139" cy="90047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lnSpc>
                <a:spcPct val="80000"/>
              </a:lnSpc>
              <a:defRPr sz="5500">
                <a:solidFill>
                  <a:srgbClr val="FFFFFF"/>
                </a:solidFill>
                <a:latin typeface="Times New Roman"/>
                <a:ea typeface="Times New Roman"/>
                <a:cs typeface="Times New Roman"/>
                <a:sym typeface="Times New Roman"/>
              </a:defRPr>
            </a:pPr>
            <a:r>
              <a:t>8. </a:t>
            </a:r>
            <a:r>
              <a:rPr sz="5100"/>
              <a:t>What is your prayer request?</a:t>
            </a:r>
          </a:p>
        </p:txBody>
      </p:sp>
      <p:sp>
        <p:nvSpPr>
          <p:cNvPr id="584" name="CuadroTexto 4"/>
          <p:cNvSpPr txBox="1"/>
          <p:nvPr/>
        </p:nvSpPr>
        <p:spPr>
          <a:xfrm>
            <a:off x="158982" y="5267326"/>
            <a:ext cx="11374950" cy="900473"/>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lvl1pPr algn="l" defTabSz="650240">
              <a:lnSpc>
                <a:spcPct val="80000"/>
              </a:lnSpc>
              <a:defRPr sz="5500">
                <a:solidFill>
                  <a:srgbClr val="FFFFFF"/>
                </a:solidFill>
                <a:latin typeface="Times New Roman"/>
                <a:ea typeface="Times New Roman"/>
                <a:cs typeface="Times New Roman"/>
                <a:sym typeface="Times New Roman"/>
              </a:defRPr>
            </a:lvl1pPr>
          </a:lstStyle>
          <a:p>
            <a:pPr/>
            <a:r>
              <a:t>9. How can we as church pray for you?</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1" grpId="1"/>
      <p:bldP build="whole" bldLvl="1" animBg="1" rev="0" advAuto="0" spid="584" grpId="3"/>
      <p:bldP build="whole" bldLvl="1" animBg="1" rev="0" advAuto="0" spid="583" grpId="2"/>
    </p:bldLst>
  </p:timing>
</p:sld>
</file>

<file path=ppt/theme/theme1.xml><?xml version="1.0" encoding="utf-8"?>
<a:theme xmlns:a="http://schemas.openxmlformats.org/drawingml/2006/main" xmlns:r="http://schemas.openxmlformats.org/officeDocument/2006/relationships" name="26_FeatureStory">
  <a:themeElements>
    <a:clrScheme name="26_FeatureStory">
      <a:dk1>
        <a:srgbClr val="000000"/>
      </a:dk1>
      <a:lt1>
        <a:srgbClr val="F0EBE0"/>
      </a:lt1>
      <a:dk2>
        <a:srgbClr val="A7A7A7"/>
      </a:dk2>
      <a:lt2>
        <a:srgbClr val="535353"/>
      </a:lt2>
      <a:accent1>
        <a:srgbClr val="53BBE0"/>
      </a:accent1>
      <a:accent2>
        <a:srgbClr val="6DCFB9"/>
      </a:accent2>
      <a:accent3>
        <a:srgbClr val="90BF72"/>
      </a:accent3>
      <a:accent4>
        <a:srgbClr val="F2C34A"/>
      </a:accent4>
      <a:accent5>
        <a:srgbClr val="FF4741"/>
      </a:accent5>
      <a:accent6>
        <a:srgbClr val="FF8700"/>
      </a:accent6>
      <a:hlink>
        <a:srgbClr val="0000FF"/>
      </a:hlink>
      <a:folHlink>
        <a:srgbClr val="FF00FF"/>
      </a:folHlink>
    </a:clrScheme>
    <a:fontScheme name="26_FeatureStory">
      <a:majorFont>
        <a:latin typeface="Helvetica"/>
        <a:ea typeface="Helvetica"/>
        <a:cs typeface="Helvetica"/>
      </a:majorFont>
      <a:minorFont>
        <a:latin typeface="Helvetica Neue"/>
        <a:ea typeface="Helvetica Neue"/>
        <a:cs typeface="Helvetica Neue"/>
      </a:minorFont>
    </a:fontScheme>
    <a:fmtScheme name="26_FeatureStor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EBE0"/>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6_FeatureStory">
  <a:themeElements>
    <a:clrScheme name="26_FeatureStory">
      <a:dk1>
        <a:srgbClr val="000000"/>
      </a:dk1>
      <a:lt1>
        <a:srgbClr val="FFFFFF"/>
      </a:lt1>
      <a:dk2>
        <a:srgbClr val="A7A7A7"/>
      </a:dk2>
      <a:lt2>
        <a:srgbClr val="535353"/>
      </a:lt2>
      <a:accent1>
        <a:srgbClr val="53BBE0"/>
      </a:accent1>
      <a:accent2>
        <a:srgbClr val="6DCFB9"/>
      </a:accent2>
      <a:accent3>
        <a:srgbClr val="90BF72"/>
      </a:accent3>
      <a:accent4>
        <a:srgbClr val="F2C34A"/>
      </a:accent4>
      <a:accent5>
        <a:srgbClr val="FF4741"/>
      </a:accent5>
      <a:accent6>
        <a:srgbClr val="FF8700"/>
      </a:accent6>
      <a:hlink>
        <a:srgbClr val="0000FF"/>
      </a:hlink>
      <a:folHlink>
        <a:srgbClr val="FF00FF"/>
      </a:folHlink>
    </a:clrScheme>
    <a:fontScheme name="26_FeatureStory">
      <a:majorFont>
        <a:latin typeface="Helvetica"/>
        <a:ea typeface="Helvetica"/>
        <a:cs typeface="Helvetica"/>
      </a:majorFont>
      <a:minorFont>
        <a:latin typeface="Helvetica Neue"/>
        <a:ea typeface="Helvetica Neue"/>
        <a:cs typeface="Helvetica Neue"/>
      </a:minorFont>
    </a:fontScheme>
    <a:fmtScheme name="26_FeatureStor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EBE0"/>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15430" rtl="0" fontAlgn="auto" latinLnBrk="0" hangingPunct="0">
          <a:lnSpc>
            <a:spcPct val="100000"/>
          </a:lnSpc>
          <a:spcBef>
            <a:spcPts val="700"/>
          </a:spcBef>
          <a:spcAft>
            <a:spcPts val="0"/>
          </a:spcAft>
          <a:buClrTx/>
          <a:buSzTx/>
          <a:buFontTx/>
          <a:buNone/>
          <a:tabLst/>
          <a:defRPr b="0" baseline="0" cap="none" i="0" spc="0" strike="noStrike" sz="1200" u="none" kumimoji="0" normalizeH="0">
            <a:ln>
              <a:noFill/>
            </a:ln>
            <a:solidFill>
              <a:srgbClr val="000000"/>
            </a:solidFill>
            <a:effectLst/>
            <a:uFillTx/>
            <a:latin typeface="Publico Headline Black"/>
            <a:ea typeface="Publico Headline Black"/>
            <a:cs typeface="Publico Headline Black"/>
            <a:sym typeface="Publico Headline Blac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